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61" r:id="rId3"/>
    <p:sldId id="386" r:id="rId4"/>
    <p:sldId id="2574" r:id="rId5"/>
    <p:sldId id="2571" r:id="rId6"/>
    <p:sldId id="384" r:id="rId7"/>
    <p:sldId id="2575" r:id="rId8"/>
    <p:sldId id="2569" r:id="rId9"/>
    <p:sldId id="2583" r:id="rId10"/>
    <p:sldId id="2564" r:id="rId11"/>
    <p:sldId id="2565" r:id="rId12"/>
    <p:sldId id="2566" r:id="rId13"/>
    <p:sldId id="385" r:id="rId14"/>
    <p:sldId id="2576" r:id="rId15"/>
    <p:sldId id="2582" r:id="rId16"/>
    <p:sldId id="2577" r:id="rId17"/>
    <p:sldId id="2578" r:id="rId18"/>
    <p:sldId id="2579" r:id="rId19"/>
    <p:sldId id="2580" r:id="rId20"/>
    <p:sldId id="2581" r:id="rId21"/>
    <p:sldId id="2584" r:id="rId22"/>
    <p:sldId id="262" r:id="rId23"/>
    <p:sldId id="2585" r:id="rId24"/>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3017"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58EE7-3245-4F13-93B0-641D68581325}" v="2344" dt="2026-03-17T06:53:16.4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94660"/>
  </p:normalViewPr>
  <p:slideViewPr>
    <p:cSldViewPr>
      <p:cViewPr varScale="1">
        <p:scale>
          <a:sx n="84" d="100"/>
          <a:sy n="84" d="100"/>
        </p:scale>
        <p:origin x="1000" y="280"/>
      </p:cViewPr>
      <p:guideLst>
        <p:guide orient="horz" pos="3017"/>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PABLO DE CASTRO FERNANDEZ" userId="06b43acf-022f-4b73-8b17-e8ac472c5644" providerId="ADAL" clId="{FB073E44-9824-456B-9040-49A0585A773C}"/>
    <pc:docChg chg="undo custSel addSld delSld modSld sldOrd modMainMaster">
      <pc:chgData name="JUAN PABLO DE CASTRO FERNANDEZ" userId="06b43acf-022f-4b73-8b17-e8ac472c5644" providerId="ADAL" clId="{FB073E44-9824-456B-9040-49A0585A773C}" dt="2026-03-17T06:55:58.236" v="5905" actId="20577"/>
      <pc:docMkLst>
        <pc:docMk/>
      </pc:docMkLst>
      <pc:sldChg chg="addSp delSp modSp mod">
        <pc:chgData name="JUAN PABLO DE CASTRO FERNANDEZ" userId="06b43acf-022f-4b73-8b17-e8ac472c5644" providerId="ADAL" clId="{FB073E44-9824-456B-9040-49A0585A773C}" dt="2026-03-17T05:37:36.779" v="4002" actId="21"/>
        <pc:sldMkLst>
          <pc:docMk/>
          <pc:sldMk cId="0" sldId="256"/>
        </pc:sldMkLst>
        <pc:picChg chg="add del mod modCrop">
          <ac:chgData name="JUAN PABLO DE CASTRO FERNANDEZ" userId="06b43acf-022f-4b73-8b17-e8ac472c5644" providerId="ADAL" clId="{FB073E44-9824-456B-9040-49A0585A773C}" dt="2026-03-17T05:37:36.779" v="4002" actId="21"/>
          <ac:picMkLst>
            <pc:docMk/>
            <pc:sldMk cId="0" sldId="256"/>
            <ac:picMk id="4" creationId="{0C2BA53C-FF37-3E3C-01C3-786EA0A1C735}"/>
          </ac:picMkLst>
        </pc:picChg>
      </pc:sldChg>
      <pc:sldChg chg="modSp mod">
        <pc:chgData name="JUAN PABLO DE CASTRO FERNANDEZ" userId="06b43acf-022f-4b73-8b17-e8ac472c5644" providerId="ADAL" clId="{FB073E44-9824-456B-9040-49A0585A773C}" dt="2026-03-17T06:54:35.107" v="5833" actId="20577"/>
        <pc:sldMkLst>
          <pc:docMk/>
          <pc:sldMk cId="1460938321" sldId="261"/>
        </pc:sldMkLst>
        <pc:spChg chg="mod">
          <ac:chgData name="JUAN PABLO DE CASTRO FERNANDEZ" userId="06b43acf-022f-4b73-8b17-e8ac472c5644" providerId="ADAL" clId="{FB073E44-9824-456B-9040-49A0585A773C}" dt="2026-03-17T06:54:35.107" v="5833" actId="20577"/>
          <ac:spMkLst>
            <pc:docMk/>
            <pc:sldMk cId="1460938321" sldId="261"/>
            <ac:spMk id="7" creationId="{AC287008-5DB8-4776-27C2-000B25796142}"/>
          </ac:spMkLst>
        </pc:spChg>
        <pc:picChg chg="mod">
          <ac:chgData name="JUAN PABLO DE CASTRO FERNANDEZ" userId="06b43acf-022f-4b73-8b17-e8ac472c5644" providerId="ADAL" clId="{FB073E44-9824-456B-9040-49A0585A773C}" dt="2026-03-17T05:39:10.779" v="4017" actId="1440"/>
          <ac:picMkLst>
            <pc:docMk/>
            <pc:sldMk cId="1460938321" sldId="261"/>
            <ac:picMk id="14" creationId="{7DFEF1F1-824E-6B35-DFAC-B80EA5B5672D}"/>
          </ac:picMkLst>
        </pc:picChg>
      </pc:sldChg>
      <pc:sldChg chg="addSp delSp modSp mod">
        <pc:chgData name="JUAN PABLO DE CASTRO FERNANDEZ" userId="06b43acf-022f-4b73-8b17-e8ac472c5644" providerId="ADAL" clId="{FB073E44-9824-456B-9040-49A0585A773C}" dt="2026-03-17T06:52:09.718" v="5778" actId="20577"/>
        <pc:sldMkLst>
          <pc:docMk/>
          <pc:sldMk cId="2783779867" sldId="262"/>
        </pc:sldMkLst>
        <pc:spChg chg="mod">
          <ac:chgData name="JUAN PABLO DE CASTRO FERNANDEZ" userId="06b43acf-022f-4b73-8b17-e8ac472c5644" providerId="ADAL" clId="{FB073E44-9824-456B-9040-49A0585A773C}" dt="2026-03-15T19:46:27.802" v="2751" actId="20577"/>
          <ac:spMkLst>
            <pc:docMk/>
            <pc:sldMk cId="2783779867" sldId="262"/>
            <ac:spMk id="2" creationId="{D39BC8C8-FA2A-4663-D17E-4B2B4799F3C3}"/>
          </ac:spMkLst>
        </pc:spChg>
        <pc:spChg chg="mod">
          <ac:chgData name="JUAN PABLO DE CASTRO FERNANDEZ" userId="06b43acf-022f-4b73-8b17-e8ac472c5644" providerId="ADAL" clId="{FB073E44-9824-456B-9040-49A0585A773C}" dt="2026-03-17T06:52:09.718" v="5778" actId="20577"/>
          <ac:spMkLst>
            <pc:docMk/>
            <pc:sldMk cId="2783779867" sldId="262"/>
            <ac:spMk id="3" creationId="{FDD05434-2E77-4338-6822-91C819646A16}"/>
          </ac:spMkLst>
        </pc:spChg>
        <pc:spChg chg="add mod">
          <ac:chgData name="JUAN PABLO DE CASTRO FERNANDEZ" userId="06b43acf-022f-4b73-8b17-e8ac472c5644" providerId="ADAL" clId="{FB073E44-9824-456B-9040-49A0585A773C}" dt="2026-03-15T19:48:25.128" v="2773" actId="14100"/>
          <ac:spMkLst>
            <pc:docMk/>
            <pc:sldMk cId="2783779867" sldId="262"/>
            <ac:spMk id="22" creationId="{C37E87F8-8F9D-D81F-A523-804E85C8B546}"/>
          </ac:spMkLst>
        </pc:spChg>
        <pc:picChg chg="add mod">
          <ac:chgData name="JUAN PABLO DE CASTRO FERNANDEZ" userId="06b43acf-022f-4b73-8b17-e8ac472c5644" providerId="ADAL" clId="{FB073E44-9824-456B-9040-49A0585A773C}" dt="2026-03-17T06:51:29.659" v="5670" actId="1076"/>
          <ac:picMkLst>
            <pc:docMk/>
            <pc:sldMk cId="2783779867" sldId="262"/>
            <ac:picMk id="24" creationId="{1ED87AEF-FA87-464E-543D-A5DD772BCAE0}"/>
          </ac:picMkLst>
        </pc:picChg>
      </pc:sldChg>
      <pc:sldChg chg="modSp mod ord">
        <pc:chgData name="JUAN PABLO DE CASTRO FERNANDEZ" userId="06b43acf-022f-4b73-8b17-e8ac472c5644" providerId="ADAL" clId="{FB073E44-9824-456B-9040-49A0585A773C}" dt="2026-03-13T20:15:28.558" v="538"/>
        <pc:sldMkLst>
          <pc:docMk/>
          <pc:sldMk cId="1734683877" sldId="384"/>
        </pc:sldMkLst>
        <pc:spChg chg="mod">
          <ac:chgData name="JUAN PABLO DE CASTRO FERNANDEZ" userId="06b43acf-022f-4b73-8b17-e8ac472c5644" providerId="ADAL" clId="{FB073E44-9824-456B-9040-49A0585A773C}" dt="2026-03-13T19:59:29.738" v="15" actId="20577"/>
          <ac:spMkLst>
            <pc:docMk/>
            <pc:sldMk cId="1734683877" sldId="384"/>
            <ac:spMk id="55" creationId="{EFB70FFA-E0F9-0C45-151D-4B6E7C3E0CD2}"/>
          </ac:spMkLst>
        </pc:spChg>
      </pc:sldChg>
      <pc:sldChg chg="addSp delSp modSp new mod setBg modClrScheme chgLayout">
        <pc:chgData name="JUAN PABLO DE CASTRO FERNANDEZ" userId="06b43acf-022f-4b73-8b17-e8ac472c5644" providerId="ADAL" clId="{FB073E44-9824-456B-9040-49A0585A773C}" dt="2026-03-13T20:15:00.742" v="536" actId="20577"/>
        <pc:sldMkLst>
          <pc:docMk/>
          <pc:sldMk cId="738688126" sldId="386"/>
        </pc:sldMkLst>
        <pc:spChg chg="add mod">
          <ac:chgData name="JUAN PABLO DE CASTRO FERNANDEZ" userId="06b43acf-022f-4b73-8b17-e8ac472c5644" providerId="ADAL" clId="{FB073E44-9824-456B-9040-49A0585A773C}" dt="2026-03-13T20:09:35.422" v="463" actId="26606"/>
          <ac:spMkLst>
            <pc:docMk/>
            <pc:sldMk cId="738688126" sldId="386"/>
            <ac:spMk id="2" creationId="{9E599855-8968-D350-C5A8-B99FB458E4BE}"/>
          </ac:spMkLst>
        </pc:spChg>
        <pc:graphicFrameChg chg="add mod modGraphic">
          <ac:chgData name="JUAN PABLO DE CASTRO FERNANDEZ" userId="06b43acf-022f-4b73-8b17-e8ac472c5644" providerId="ADAL" clId="{FB073E44-9824-456B-9040-49A0585A773C}" dt="2026-03-13T20:15:00.742" v="536" actId="20577"/>
          <ac:graphicFrameMkLst>
            <pc:docMk/>
            <pc:sldMk cId="738688126" sldId="386"/>
            <ac:graphicFrameMk id="5" creationId="{03269963-788F-4A58-B995-4D07B4828EBF}"/>
          </ac:graphicFrameMkLst>
        </pc:graphicFrameChg>
      </pc:sldChg>
      <pc:sldChg chg="addSp modSp add mod ord chgLayout">
        <pc:chgData name="JUAN PABLO DE CASTRO FERNANDEZ" userId="06b43acf-022f-4b73-8b17-e8ac472c5644" providerId="ADAL" clId="{FB073E44-9824-456B-9040-49A0585A773C}" dt="2026-03-15T18:55:02.928" v="2016" actId="20577"/>
        <pc:sldMkLst>
          <pc:docMk/>
          <pc:sldMk cId="3416622594" sldId="2564"/>
        </pc:sldMkLst>
        <pc:spChg chg="add mod ord">
          <ac:chgData name="JUAN PABLO DE CASTRO FERNANDEZ" userId="06b43acf-022f-4b73-8b17-e8ac472c5644" providerId="ADAL" clId="{FB073E44-9824-456B-9040-49A0585A773C}" dt="2026-03-15T18:55:02.928" v="2016" actId="20577"/>
          <ac:spMkLst>
            <pc:docMk/>
            <pc:sldMk cId="3416622594" sldId="2564"/>
            <ac:spMk id="2" creationId="{A47718E6-64F5-B0FA-0AFC-257B6F8198A3}"/>
          </ac:spMkLst>
        </pc:spChg>
        <pc:spChg chg="mod ord">
          <ac:chgData name="JUAN PABLO DE CASTRO FERNANDEZ" userId="06b43acf-022f-4b73-8b17-e8ac472c5644" providerId="ADAL" clId="{FB073E44-9824-456B-9040-49A0585A773C}" dt="2026-03-13T20:26:18.042" v="587" actId="700"/>
          <ac:spMkLst>
            <pc:docMk/>
            <pc:sldMk cId="3416622594" sldId="2564"/>
            <ac:spMk id="3" creationId="{B8D18CAA-4272-98B0-B101-392C2442589A}"/>
          </ac:spMkLst>
        </pc:spChg>
      </pc:sldChg>
      <pc:sldChg chg="addSp delSp modSp add mod ord modAnim">
        <pc:chgData name="JUAN PABLO DE CASTRO FERNANDEZ" userId="06b43acf-022f-4b73-8b17-e8ac472c5644" providerId="ADAL" clId="{FB073E44-9824-456B-9040-49A0585A773C}" dt="2026-03-15T18:54:38.965" v="1987" actId="20577"/>
        <pc:sldMkLst>
          <pc:docMk/>
          <pc:sldMk cId="3474748459" sldId="2565"/>
        </pc:sldMkLst>
        <pc:spChg chg="mod">
          <ac:chgData name="JUAN PABLO DE CASTRO FERNANDEZ" userId="06b43acf-022f-4b73-8b17-e8ac472c5644" providerId="ADAL" clId="{FB073E44-9824-456B-9040-49A0585A773C}" dt="2026-03-15T18:54:38.965" v="1987" actId="20577"/>
          <ac:spMkLst>
            <pc:docMk/>
            <pc:sldMk cId="3474748459" sldId="2565"/>
            <ac:spMk id="5" creationId="{7E82B195-B8AA-107C-D0CB-F5992828AED7}"/>
          </ac:spMkLst>
        </pc:spChg>
        <pc:spChg chg="mod">
          <ac:chgData name="JUAN PABLO DE CASTRO FERNANDEZ" userId="06b43acf-022f-4b73-8b17-e8ac472c5644" providerId="ADAL" clId="{FB073E44-9824-456B-9040-49A0585A773C}" dt="2026-03-15T18:10:31.309" v="1308" actId="20577"/>
          <ac:spMkLst>
            <pc:docMk/>
            <pc:sldMk cId="3474748459" sldId="2565"/>
            <ac:spMk id="6" creationId="{3394547E-7667-C2B3-35DD-2063ADADDF64}"/>
          </ac:spMkLst>
        </pc:spChg>
        <pc:picChg chg="add mod">
          <ac:chgData name="JUAN PABLO DE CASTRO FERNANDEZ" userId="06b43acf-022f-4b73-8b17-e8ac472c5644" providerId="ADAL" clId="{FB073E44-9824-456B-9040-49A0585A773C}" dt="2026-03-15T18:09:58.467" v="1270" actId="1440"/>
          <ac:picMkLst>
            <pc:docMk/>
            <pc:sldMk cId="3474748459" sldId="2565"/>
            <ac:picMk id="2" creationId="{138D32B4-2ECF-CDE7-771E-72B3566CC607}"/>
          </ac:picMkLst>
        </pc:picChg>
      </pc:sldChg>
      <pc:sldChg chg="modSp add mod ord">
        <pc:chgData name="JUAN PABLO DE CASTRO FERNANDEZ" userId="06b43acf-022f-4b73-8b17-e8ac472c5644" providerId="ADAL" clId="{FB073E44-9824-456B-9040-49A0585A773C}" dt="2026-03-17T06:38:14.857" v="5609" actId="20577"/>
        <pc:sldMkLst>
          <pc:docMk/>
          <pc:sldMk cId="3312450489" sldId="2566"/>
        </pc:sldMkLst>
        <pc:spChg chg="mod">
          <ac:chgData name="JUAN PABLO DE CASTRO FERNANDEZ" userId="06b43acf-022f-4b73-8b17-e8ac472c5644" providerId="ADAL" clId="{FB073E44-9824-456B-9040-49A0585A773C}" dt="2026-03-16T07:19:51.020" v="3694" actId="2711"/>
          <ac:spMkLst>
            <pc:docMk/>
            <pc:sldMk cId="3312450489" sldId="2566"/>
            <ac:spMk id="2" creationId="{4437A3E6-83BA-D3B1-BD8D-05F56F782B92}"/>
          </ac:spMkLst>
        </pc:spChg>
        <pc:spChg chg="mod">
          <ac:chgData name="JUAN PABLO DE CASTRO FERNANDEZ" userId="06b43acf-022f-4b73-8b17-e8ac472c5644" providerId="ADAL" clId="{FB073E44-9824-456B-9040-49A0585A773C}" dt="2026-03-17T06:38:14.857" v="5609" actId="20577"/>
          <ac:spMkLst>
            <pc:docMk/>
            <pc:sldMk cId="3312450489" sldId="2566"/>
            <ac:spMk id="4" creationId="{4AF1F403-4728-97E8-B8F6-CC7FF3BEDD15}"/>
          </ac:spMkLst>
        </pc:spChg>
      </pc:sldChg>
      <pc:sldChg chg="modSp add mod">
        <pc:chgData name="JUAN PABLO DE CASTRO FERNANDEZ" userId="06b43acf-022f-4b73-8b17-e8ac472c5644" providerId="ADAL" clId="{FB073E44-9824-456B-9040-49A0585A773C}" dt="2026-03-17T06:55:32.262" v="5900" actId="1076"/>
        <pc:sldMkLst>
          <pc:docMk/>
          <pc:sldMk cId="1120999654" sldId="2569"/>
        </pc:sldMkLst>
        <pc:spChg chg="mod">
          <ac:chgData name="JUAN PABLO DE CASTRO FERNANDEZ" userId="06b43acf-022f-4b73-8b17-e8ac472c5644" providerId="ADAL" clId="{FB073E44-9824-456B-9040-49A0585A773C}" dt="2026-03-17T06:55:28.592" v="5899" actId="27636"/>
          <ac:spMkLst>
            <pc:docMk/>
            <pc:sldMk cId="1120999654" sldId="2569"/>
            <ac:spMk id="5" creationId="{922A13F5-544F-27B9-89E1-C75B86F1B650}"/>
          </ac:spMkLst>
        </pc:spChg>
        <pc:spChg chg="mod">
          <ac:chgData name="JUAN PABLO DE CASTRO FERNANDEZ" userId="06b43acf-022f-4b73-8b17-e8ac472c5644" providerId="ADAL" clId="{FB073E44-9824-456B-9040-49A0585A773C}" dt="2026-03-15T17:58:43.192" v="626" actId="1076"/>
          <ac:spMkLst>
            <pc:docMk/>
            <pc:sldMk cId="1120999654" sldId="2569"/>
            <ac:spMk id="6" creationId="{9BCFBDE3-C4BB-5351-D178-D060394DC0EC}"/>
          </ac:spMkLst>
        </pc:spChg>
        <pc:picChg chg="mod modCrop">
          <ac:chgData name="JUAN PABLO DE CASTRO FERNANDEZ" userId="06b43acf-022f-4b73-8b17-e8ac472c5644" providerId="ADAL" clId="{FB073E44-9824-456B-9040-49A0585A773C}" dt="2026-03-17T06:55:32.262" v="5900" actId="1076"/>
          <ac:picMkLst>
            <pc:docMk/>
            <pc:sldMk cId="1120999654" sldId="2569"/>
            <ac:picMk id="7" creationId="{BDE433B1-BC2A-4ACA-A2C5-01B64E1A42C1}"/>
          </ac:picMkLst>
        </pc:picChg>
      </pc:sldChg>
      <pc:sldChg chg="modSp add mod ord">
        <pc:chgData name="JUAN PABLO DE CASTRO FERNANDEZ" userId="06b43acf-022f-4b73-8b17-e8ac472c5644" providerId="ADAL" clId="{FB073E44-9824-456B-9040-49A0585A773C}" dt="2026-03-17T06:03:17.392" v="4640" actId="403"/>
        <pc:sldMkLst>
          <pc:docMk/>
          <pc:sldMk cId="2304689156" sldId="2571"/>
        </pc:sldMkLst>
        <pc:spChg chg="mod">
          <ac:chgData name="JUAN PABLO DE CASTRO FERNANDEZ" userId="06b43acf-022f-4b73-8b17-e8ac472c5644" providerId="ADAL" clId="{FB073E44-9824-456B-9040-49A0585A773C}" dt="2026-03-17T06:03:17.392" v="4640" actId="403"/>
          <ac:spMkLst>
            <pc:docMk/>
            <pc:sldMk cId="2304689156" sldId="2571"/>
            <ac:spMk id="5" creationId="{18AC0604-8FDB-650A-A9B4-7198ED8642C5}"/>
          </ac:spMkLst>
        </pc:spChg>
        <pc:spChg chg="mod">
          <ac:chgData name="JUAN PABLO DE CASTRO FERNANDEZ" userId="06b43acf-022f-4b73-8b17-e8ac472c5644" providerId="ADAL" clId="{FB073E44-9824-456B-9040-49A0585A773C}" dt="2026-03-15T18:05:02.549" v="1089" actId="1076"/>
          <ac:spMkLst>
            <pc:docMk/>
            <pc:sldMk cId="2304689156" sldId="2571"/>
            <ac:spMk id="6" creationId="{CB82B431-5E9C-6264-2450-B4AC48A29F1F}"/>
          </ac:spMkLst>
        </pc:spChg>
      </pc:sldChg>
      <pc:sldChg chg="modSp add mod">
        <pc:chgData name="JUAN PABLO DE CASTRO FERNANDEZ" userId="06b43acf-022f-4b73-8b17-e8ac472c5644" providerId="ADAL" clId="{FB073E44-9824-456B-9040-49A0585A773C}" dt="2026-03-17T06:02:15.207" v="4575" actId="113"/>
        <pc:sldMkLst>
          <pc:docMk/>
          <pc:sldMk cId="442085649" sldId="2574"/>
        </pc:sldMkLst>
        <pc:spChg chg="mod">
          <ac:chgData name="JUAN PABLO DE CASTRO FERNANDEZ" userId="06b43acf-022f-4b73-8b17-e8ac472c5644" providerId="ADAL" clId="{FB073E44-9824-456B-9040-49A0585A773C}" dt="2026-03-15T17:59:41.030" v="633" actId="1076"/>
          <ac:spMkLst>
            <pc:docMk/>
            <pc:sldMk cId="442085649" sldId="2574"/>
            <ac:spMk id="2" creationId="{02920767-68EF-5653-208C-76FC97EF36FF}"/>
          </ac:spMkLst>
        </pc:spChg>
        <pc:spChg chg="mod">
          <ac:chgData name="JUAN PABLO DE CASTRO FERNANDEZ" userId="06b43acf-022f-4b73-8b17-e8ac472c5644" providerId="ADAL" clId="{FB073E44-9824-456B-9040-49A0585A773C}" dt="2026-03-13T20:25:23.869" v="584"/>
          <ac:spMkLst>
            <pc:docMk/>
            <pc:sldMk cId="442085649" sldId="2574"/>
            <ac:spMk id="4" creationId="{7630B5D8-9FBB-D672-AF0C-A1D95327CA0E}"/>
          </ac:spMkLst>
        </pc:spChg>
        <pc:spChg chg="mod">
          <ac:chgData name="JUAN PABLO DE CASTRO FERNANDEZ" userId="06b43acf-022f-4b73-8b17-e8ac472c5644" providerId="ADAL" clId="{FB073E44-9824-456B-9040-49A0585A773C}" dt="2026-03-13T20:25:23.869" v="584"/>
          <ac:spMkLst>
            <pc:docMk/>
            <pc:sldMk cId="442085649" sldId="2574"/>
            <ac:spMk id="5" creationId="{B08770A5-6DA3-54D9-1783-1F35AC10BE39}"/>
          </ac:spMkLst>
        </pc:spChg>
        <pc:spChg chg="mod">
          <ac:chgData name="JUAN PABLO DE CASTRO FERNANDEZ" userId="06b43acf-022f-4b73-8b17-e8ac472c5644" providerId="ADAL" clId="{FB073E44-9824-456B-9040-49A0585A773C}" dt="2026-03-13T20:25:23.869" v="584"/>
          <ac:spMkLst>
            <pc:docMk/>
            <pc:sldMk cId="442085649" sldId="2574"/>
            <ac:spMk id="6" creationId="{2ABDB6B9-F752-9D88-0F9C-CD193C57DA24}"/>
          </ac:spMkLst>
        </pc:spChg>
        <pc:spChg chg="mod">
          <ac:chgData name="JUAN PABLO DE CASTRO FERNANDEZ" userId="06b43acf-022f-4b73-8b17-e8ac472c5644" providerId="ADAL" clId="{FB073E44-9824-456B-9040-49A0585A773C}" dt="2026-03-17T06:02:15.207" v="4575" actId="113"/>
          <ac:spMkLst>
            <pc:docMk/>
            <pc:sldMk cId="442085649" sldId="2574"/>
            <ac:spMk id="8" creationId="{ADF7C36B-5865-4DB1-A664-EE6FF7093899}"/>
          </ac:spMkLst>
        </pc:spChg>
        <pc:picChg chg="ord">
          <ac:chgData name="JUAN PABLO DE CASTRO FERNANDEZ" userId="06b43acf-022f-4b73-8b17-e8ac472c5644" providerId="ADAL" clId="{FB073E44-9824-456B-9040-49A0585A773C}" dt="2026-03-15T18:00:03.017" v="638" actId="167"/>
          <ac:picMkLst>
            <pc:docMk/>
            <pc:sldMk cId="442085649" sldId="2574"/>
            <ac:picMk id="7" creationId="{F4A8725E-E605-41C0-8496-1EABD68F23D1}"/>
          </ac:picMkLst>
        </pc:picChg>
      </pc:sldChg>
      <pc:sldChg chg="modSp add mod">
        <pc:chgData name="JUAN PABLO DE CASTRO FERNANDEZ" userId="06b43acf-022f-4b73-8b17-e8ac472c5644" providerId="ADAL" clId="{FB073E44-9824-456B-9040-49A0585A773C}" dt="2026-03-17T06:55:14.909" v="5895" actId="20577"/>
        <pc:sldMkLst>
          <pc:docMk/>
          <pc:sldMk cId="3552119737" sldId="2575"/>
        </pc:sldMkLst>
        <pc:spChg chg="mod">
          <ac:chgData name="JUAN PABLO DE CASTRO FERNANDEZ" userId="06b43acf-022f-4b73-8b17-e8ac472c5644" providerId="ADAL" clId="{FB073E44-9824-456B-9040-49A0585A773C}" dt="2026-03-17T06:55:14.909" v="5895" actId="20577"/>
          <ac:spMkLst>
            <pc:docMk/>
            <pc:sldMk cId="3552119737" sldId="2575"/>
            <ac:spMk id="2" creationId="{D7CB3D2E-0A32-777C-B5B3-226221F62707}"/>
          </ac:spMkLst>
        </pc:spChg>
        <pc:spChg chg="mod">
          <ac:chgData name="JUAN PABLO DE CASTRO FERNANDEZ" userId="06b43acf-022f-4b73-8b17-e8ac472c5644" providerId="ADAL" clId="{FB073E44-9824-456B-9040-49A0585A773C}" dt="2026-03-13T20:28:11.809" v="601" actId="20577"/>
          <ac:spMkLst>
            <pc:docMk/>
            <pc:sldMk cId="3552119737" sldId="2575"/>
            <ac:spMk id="3" creationId="{6AEBF389-96F6-ADD5-8C80-FB5060A80960}"/>
          </ac:spMkLst>
        </pc:spChg>
      </pc:sldChg>
      <pc:sldChg chg="addSp delSp modSp add mod chgLayout">
        <pc:chgData name="JUAN PABLO DE CASTRO FERNANDEZ" userId="06b43acf-022f-4b73-8b17-e8ac472c5644" providerId="ADAL" clId="{FB073E44-9824-456B-9040-49A0585A773C}" dt="2026-03-17T06:30:36.350" v="5572" actId="1076"/>
        <pc:sldMkLst>
          <pc:docMk/>
          <pc:sldMk cId="1632336233" sldId="2576"/>
        </pc:sldMkLst>
        <pc:spChg chg="mod ord">
          <ac:chgData name="JUAN PABLO DE CASTRO FERNANDEZ" userId="06b43acf-022f-4b73-8b17-e8ac472c5644" providerId="ADAL" clId="{FB073E44-9824-456B-9040-49A0585A773C}" dt="2026-03-17T06:30:36.350" v="5572" actId="1076"/>
          <ac:spMkLst>
            <pc:docMk/>
            <pc:sldMk cId="1632336233" sldId="2576"/>
            <ac:spMk id="5" creationId="{56C3B106-D67F-878C-0D7D-D7E6E44B0CCE}"/>
          </ac:spMkLst>
        </pc:spChg>
        <pc:spChg chg="mod ord">
          <ac:chgData name="JUAN PABLO DE CASTRO FERNANDEZ" userId="06b43acf-022f-4b73-8b17-e8ac472c5644" providerId="ADAL" clId="{FB073E44-9824-456B-9040-49A0585A773C}" dt="2026-03-15T19:40:29.995" v="2502" actId="6549"/>
          <ac:spMkLst>
            <pc:docMk/>
            <pc:sldMk cId="1632336233" sldId="2576"/>
            <ac:spMk id="6" creationId="{43283C5F-66B5-4207-C498-C9A27608E787}"/>
          </ac:spMkLst>
        </pc:spChg>
        <pc:picChg chg="add mod">
          <ac:chgData name="JUAN PABLO DE CASTRO FERNANDEZ" userId="06b43acf-022f-4b73-8b17-e8ac472c5644" providerId="ADAL" clId="{FB073E44-9824-456B-9040-49A0585A773C}" dt="2026-03-17T06:29:40.791" v="5560" actId="14826"/>
          <ac:picMkLst>
            <pc:docMk/>
            <pc:sldMk cId="1632336233" sldId="2576"/>
            <ac:picMk id="4" creationId="{CC070F3F-6A4C-BCCF-1AD3-5C75F12E7178}"/>
          </ac:picMkLst>
        </pc:picChg>
      </pc:sldChg>
      <pc:sldChg chg="addSp delSp modSp new mod modClrScheme chgLayout">
        <pc:chgData name="JUAN PABLO DE CASTRO FERNANDEZ" userId="06b43acf-022f-4b73-8b17-e8ac472c5644" providerId="ADAL" clId="{FB073E44-9824-456B-9040-49A0585A773C}" dt="2026-03-17T05:56:48.062" v="4315" actId="167"/>
        <pc:sldMkLst>
          <pc:docMk/>
          <pc:sldMk cId="1761860656" sldId="2577"/>
        </pc:sldMkLst>
        <pc:spChg chg="add mod ord">
          <ac:chgData name="JUAN PABLO DE CASTRO FERNANDEZ" userId="06b43acf-022f-4b73-8b17-e8ac472c5644" providerId="ADAL" clId="{FB073E44-9824-456B-9040-49A0585A773C}" dt="2026-03-15T19:41:17.098" v="2523" actId="20577"/>
          <ac:spMkLst>
            <pc:docMk/>
            <pc:sldMk cId="1761860656" sldId="2577"/>
            <ac:spMk id="5" creationId="{C97D01A7-D519-506B-A577-CAB7FB3E567F}"/>
          </ac:spMkLst>
        </pc:spChg>
        <pc:spChg chg="add mod ord">
          <ac:chgData name="JUAN PABLO DE CASTRO FERNANDEZ" userId="06b43acf-022f-4b73-8b17-e8ac472c5644" providerId="ADAL" clId="{FB073E44-9824-456B-9040-49A0585A773C}" dt="2026-03-17T05:54:42.796" v="4312" actId="20577"/>
          <ac:spMkLst>
            <pc:docMk/>
            <pc:sldMk cId="1761860656" sldId="2577"/>
            <ac:spMk id="6" creationId="{537AA7C4-E70F-5D7D-73A3-8977722A9B27}"/>
          </ac:spMkLst>
        </pc:spChg>
        <pc:spChg chg="add del mod">
          <ac:chgData name="JUAN PABLO DE CASTRO FERNANDEZ" userId="06b43acf-022f-4b73-8b17-e8ac472c5644" providerId="ADAL" clId="{FB073E44-9824-456B-9040-49A0585A773C}" dt="2026-03-17T05:50:53.552" v="4092" actId="478"/>
          <ac:spMkLst>
            <pc:docMk/>
            <pc:sldMk cId="1761860656" sldId="2577"/>
            <ac:spMk id="12" creationId="{9C236C48-3769-D061-6561-15B97134BEDB}"/>
          </ac:spMkLst>
        </pc:spChg>
        <pc:picChg chg="add del mod modCrop">
          <ac:chgData name="JUAN PABLO DE CASTRO FERNANDEZ" userId="06b43acf-022f-4b73-8b17-e8ac472c5644" providerId="ADAL" clId="{FB073E44-9824-456B-9040-49A0585A773C}" dt="2026-03-17T05:51:01.265" v="4093" actId="1440"/>
          <ac:picMkLst>
            <pc:docMk/>
            <pc:sldMk cId="1761860656" sldId="2577"/>
            <ac:picMk id="10" creationId="{AC699039-F319-D36C-A197-43216FCC81A6}"/>
          </ac:picMkLst>
        </pc:picChg>
        <pc:picChg chg="add del mod modCrop">
          <ac:chgData name="JUAN PABLO DE CASTRO FERNANDEZ" userId="06b43acf-022f-4b73-8b17-e8ac472c5644" providerId="ADAL" clId="{FB073E44-9824-456B-9040-49A0585A773C}" dt="2026-03-17T05:50:32.402" v="4088" actId="478"/>
          <ac:picMkLst>
            <pc:docMk/>
            <pc:sldMk cId="1761860656" sldId="2577"/>
            <ac:picMk id="13" creationId="{95ACDF9E-A072-F266-FA22-2887F3F03DBF}"/>
          </ac:picMkLst>
        </pc:picChg>
        <pc:picChg chg="add mod ord">
          <ac:chgData name="JUAN PABLO DE CASTRO FERNANDEZ" userId="06b43acf-022f-4b73-8b17-e8ac472c5644" providerId="ADAL" clId="{FB073E44-9824-456B-9040-49A0585A773C}" dt="2026-03-17T05:56:48.062" v="4315" actId="167"/>
          <ac:picMkLst>
            <pc:docMk/>
            <pc:sldMk cId="1761860656" sldId="2577"/>
            <ac:picMk id="15" creationId="{83300BDB-60CE-FEB8-D069-419F86000DB2}"/>
          </ac:picMkLst>
        </pc:picChg>
      </pc:sldChg>
      <pc:sldChg chg="addSp delSp modSp new mod">
        <pc:chgData name="JUAN PABLO DE CASTRO FERNANDEZ" userId="06b43acf-022f-4b73-8b17-e8ac472c5644" providerId="ADAL" clId="{FB073E44-9824-456B-9040-49A0585A773C}" dt="2026-03-17T06:00:34.089" v="4521" actId="313"/>
        <pc:sldMkLst>
          <pc:docMk/>
          <pc:sldMk cId="1860246665" sldId="2578"/>
        </pc:sldMkLst>
        <pc:spChg chg="mod">
          <ac:chgData name="JUAN PABLO DE CASTRO FERNANDEZ" userId="06b43acf-022f-4b73-8b17-e8ac472c5644" providerId="ADAL" clId="{FB073E44-9824-456B-9040-49A0585A773C}" dt="2026-03-17T06:00:34.089" v="4521" actId="313"/>
          <ac:spMkLst>
            <pc:docMk/>
            <pc:sldMk cId="1860246665" sldId="2578"/>
            <ac:spMk id="2" creationId="{0D118E82-F0C3-A0AD-FC10-D4D39181946B}"/>
          </ac:spMkLst>
        </pc:spChg>
        <pc:spChg chg="mod">
          <ac:chgData name="JUAN PABLO DE CASTRO FERNANDEZ" userId="06b43acf-022f-4b73-8b17-e8ac472c5644" providerId="ADAL" clId="{FB073E44-9824-456B-9040-49A0585A773C}" dt="2026-03-17T06:00:28.274" v="4517" actId="20577"/>
          <ac:spMkLst>
            <pc:docMk/>
            <pc:sldMk cId="1860246665" sldId="2578"/>
            <ac:spMk id="3" creationId="{A5808A35-13F9-21F6-E39A-8FF6633900FE}"/>
          </ac:spMkLst>
        </pc:spChg>
        <pc:picChg chg="add mod ord">
          <ac:chgData name="JUAN PABLO DE CASTRO FERNANDEZ" userId="06b43acf-022f-4b73-8b17-e8ac472c5644" providerId="ADAL" clId="{FB073E44-9824-456B-9040-49A0585A773C}" dt="2026-03-17T05:57:53.645" v="4323" actId="167"/>
          <ac:picMkLst>
            <pc:docMk/>
            <pc:sldMk cId="1860246665" sldId="2578"/>
            <ac:picMk id="6" creationId="{3C58768A-1641-14E8-1696-D45B81F93CA9}"/>
          </ac:picMkLst>
        </pc:picChg>
        <pc:picChg chg="add mod">
          <ac:chgData name="JUAN PABLO DE CASTRO FERNANDEZ" userId="06b43acf-022f-4b73-8b17-e8ac472c5644" providerId="ADAL" clId="{FB073E44-9824-456B-9040-49A0585A773C}" dt="2026-03-17T05:57:07.577" v="4318" actId="1076"/>
          <ac:picMkLst>
            <pc:docMk/>
            <pc:sldMk cId="1860246665" sldId="2578"/>
            <ac:picMk id="21" creationId="{19AD6448-1D17-BDC1-66DF-7096A7215EC2}"/>
          </ac:picMkLst>
        </pc:picChg>
      </pc:sldChg>
      <pc:sldChg chg="addSp delSp modSp new mod">
        <pc:chgData name="JUAN PABLO DE CASTRO FERNANDEZ" userId="06b43acf-022f-4b73-8b17-e8ac472c5644" providerId="ADAL" clId="{FB073E44-9824-456B-9040-49A0585A773C}" dt="2026-03-17T06:07:22.127" v="4970" actId="20577"/>
        <pc:sldMkLst>
          <pc:docMk/>
          <pc:sldMk cId="3609094637" sldId="2579"/>
        </pc:sldMkLst>
        <pc:spChg chg="mod">
          <ac:chgData name="JUAN PABLO DE CASTRO FERNANDEZ" userId="06b43acf-022f-4b73-8b17-e8ac472c5644" providerId="ADAL" clId="{FB073E44-9824-456B-9040-49A0585A773C}" dt="2026-03-15T19:42:00.206" v="2586" actId="20577"/>
          <ac:spMkLst>
            <pc:docMk/>
            <pc:sldMk cId="3609094637" sldId="2579"/>
            <ac:spMk id="2" creationId="{8E26FA3F-13BC-37C1-CC2E-6E031525F841}"/>
          </ac:spMkLst>
        </pc:spChg>
        <pc:spChg chg="mod">
          <ac:chgData name="JUAN PABLO DE CASTRO FERNANDEZ" userId="06b43acf-022f-4b73-8b17-e8ac472c5644" providerId="ADAL" clId="{FB073E44-9824-456B-9040-49A0585A773C}" dt="2026-03-17T06:07:22.127" v="4970" actId="20577"/>
          <ac:spMkLst>
            <pc:docMk/>
            <pc:sldMk cId="3609094637" sldId="2579"/>
            <ac:spMk id="3" creationId="{E9500C91-B53B-6697-41EF-F826877A385D}"/>
          </ac:spMkLst>
        </pc:spChg>
        <pc:picChg chg="add mod ord">
          <ac:chgData name="JUAN PABLO DE CASTRO FERNANDEZ" userId="06b43acf-022f-4b73-8b17-e8ac472c5644" providerId="ADAL" clId="{FB073E44-9824-456B-9040-49A0585A773C}" dt="2026-03-17T06:03:54.399" v="4643" actId="167"/>
          <ac:picMkLst>
            <pc:docMk/>
            <pc:sldMk cId="3609094637" sldId="2579"/>
            <ac:picMk id="6" creationId="{A49E478A-9D77-4E81-9A61-7AEBC5AFB767}"/>
          </ac:picMkLst>
        </pc:picChg>
        <pc:picChg chg="add mod modCrop">
          <ac:chgData name="JUAN PABLO DE CASTRO FERNANDEZ" userId="06b43acf-022f-4b73-8b17-e8ac472c5644" providerId="ADAL" clId="{FB073E44-9824-456B-9040-49A0585A773C}" dt="2026-03-16T07:25:11.588" v="3991" actId="1440"/>
          <ac:picMkLst>
            <pc:docMk/>
            <pc:sldMk cId="3609094637" sldId="2579"/>
            <ac:picMk id="19" creationId="{77113B9C-11BB-C15E-B7A4-321AFC978A96}"/>
          </ac:picMkLst>
        </pc:picChg>
      </pc:sldChg>
      <pc:sldChg chg="addSp delSp modSp new mod">
        <pc:chgData name="JUAN PABLO DE CASTRO FERNANDEZ" userId="06b43acf-022f-4b73-8b17-e8ac472c5644" providerId="ADAL" clId="{FB073E44-9824-456B-9040-49A0585A773C}" dt="2026-03-17T06:07:00.411" v="4916" actId="20577"/>
        <pc:sldMkLst>
          <pc:docMk/>
          <pc:sldMk cId="2723914389" sldId="2580"/>
        </pc:sldMkLst>
        <pc:spChg chg="mod">
          <ac:chgData name="JUAN PABLO DE CASTRO FERNANDEZ" userId="06b43acf-022f-4b73-8b17-e8ac472c5644" providerId="ADAL" clId="{FB073E44-9824-456B-9040-49A0585A773C}" dt="2026-03-15T19:42:19.945" v="2609" actId="20577"/>
          <ac:spMkLst>
            <pc:docMk/>
            <pc:sldMk cId="2723914389" sldId="2580"/>
            <ac:spMk id="2" creationId="{46AAE43E-718D-1CBA-918C-5DCAAD2139AC}"/>
          </ac:spMkLst>
        </pc:spChg>
        <pc:spChg chg="mod">
          <ac:chgData name="JUAN PABLO DE CASTRO FERNANDEZ" userId="06b43acf-022f-4b73-8b17-e8ac472c5644" providerId="ADAL" clId="{FB073E44-9824-456B-9040-49A0585A773C}" dt="2026-03-17T06:07:00.411" v="4916" actId="20577"/>
          <ac:spMkLst>
            <pc:docMk/>
            <pc:sldMk cId="2723914389" sldId="2580"/>
            <ac:spMk id="3" creationId="{BDD14E2B-B4AE-66CE-81AE-ED682C3B85F6}"/>
          </ac:spMkLst>
        </pc:spChg>
        <pc:picChg chg="add mod">
          <ac:chgData name="JUAN PABLO DE CASTRO FERNANDEZ" userId="06b43acf-022f-4b73-8b17-e8ac472c5644" providerId="ADAL" clId="{FB073E44-9824-456B-9040-49A0585A773C}" dt="2026-03-17T06:06:47.473" v="4891" actId="1035"/>
          <ac:picMkLst>
            <pc:docMk/>
            <pc:sldMk cId="2723914389" sldId="2580"/>
            <ac:picMk id="6" creationId="{BB60FD0A-1412-FCBD-FCC9-760FFD5178A4}"/>
          </ac:picMkLst>
        </pc:picChg>
        <pc:picChg chg="add mod modCrop">
          <ac:chgData name="JUAN PABLO DE CASTRO FERNANDEZ" userId="06b43acf-022f-4b73-8b17-e8ac472c5644" providerId="ADAL" clId="{FB073E44-9824-456B-9040-49A0585A773C}" dt="2026-03-16T07:25:45.421" v="3996" actId="1440"/>
          <ac:picMkLst>
            <pc:docMk/>
            <pc:sldMk cId="2723914389" sldId="2580"/>
            <ac:picMk id="15" creationId="{A5C0F7BA-E39D-345A-C065-4E15966ABC4D}"/>
          </ac:picMkLst>
        </pc:picChg>
      </pc:sldChg>
      <pc:sldChg chg="addSp delSp modSp new mod">
        <pc:chgData name="JUAN PABLO DE CASTRO FERNANDEZ" userId="06b43acf-022f-4b73-8b17-e8ac472c5644" providerId="ADAL" clId="{FB073E44-9824-456B-9040-49A0585A773C}" dt="2026-03-17T06:09:43.865" v="5190" actId="1076"/>
        <pc:sldMkLst>
          <pc:docMk/>
          <pc:sldMk cId="642349586" sldId="2581"/>
        </pc:sldMkLst>
        <pc:spChg chg="mod">
          <ac:chgData name="JUAN PABLO DE CASTRO FERNANDEZ" userId="06b43acf-022f-4b73-8b17-e8ac472c5644" providerId="ADAL" clId="{FB073E44-9824-456B-9040-49A0585A773C}" dt="2026-03-15T19:42:50.811" v="2644" actId="20577"/>
          <ac:spMkLst>
            <pc:docMk/>
            <pc:sldMk cId="642349586" sldId="2581"/>
            <ac:spMk id="2" creationId="{13B9F96C-8254-7B49-0439-F825C281D4D7}"/>
          </ac:spMkLst>
        </pc:spChg>
        <pc:spChg chg="mod">
          <ac:chgData name="JUAN PABLO DE CASTRO FERNANDEZ" userId="06b43acf-022f-4b73-8b17-e8ac472c5644" providerId="ADAL" clId="{FB073E44-9824-456B-9040-49A0585A773C}" dt="2026-03-17T06:09:40.893" v="5189" actId="12"/>
          <ac:spMkLst>
            <pc:docMk/>
            <pc:sldMk cId="642349586" sldId="2581"/>
            <ac:spMk id="3" creationId="{32001988-BB64-D22B-CC21-40BDD870EECE}"/>
          </ac:spMkLst>
        </pc:spChg>
        <pc:picChg chg="add mod">
          <ac:chgData name="JUAN PABLO DE CASTRO FERNANDEZ" userId="06b43acf-022f-4b73-8b17-e8ac472c5644" providerId="ADAL" clId="{FB073E44-9824-456B-9040-49A0585A773C}" dt="2026-03-17T06:09:43.865" v="5190" actId="1076"/>
          <ac:picMkLst>
            <pc:docMk/>
            <pc:sldMk cId="642349586" sldId="2581"/>
            <ac:picMk id="6" creationId="{53C6290A-5456-1F8E-01E0-A8E0D5A996D2}"/>
          </ac:picMkLst>
        </pc:picChg>
        <pc:picChg chg="add mod">
          <ac:chgData name="JUAN PABLO DE CASTRO FERNANDEZ" userId="06b43acf-022f-4b73-8b17-e8ac472c5644" providerId="ADAL" clId="{FB073E44-9824-456B-9040-49A0585A773C}" dt="2026-03-15T19:42:53.203" v="2645"/>
          <ac:picMkLst>
            <pc:docMk/>
            <pc:sldMk cId="642349586" sldId="2581"/>
            <ac:picMk id="17" creationId="{C89F6A7B-EED3-BA6B-CB8A-5094AC59DC42}"/>
          </ac:picMkLst>
        </pc:picChg>
      </pc:sldChg>
      <pc:sldChg chg="addSp delSp modSp new mod modClrScheme chgLayout">
        <pc:chgData name="JUAN PABLO DE CASTRO FERNANDEZ" userId="06b43acf-022f-4b73-8b17-e8ac472c5644" providerId="ADAL" clId="{FB073E44-9824-456B-9040-49A0585A773C}" dt="2026-03-15T19:44:48.484" v="2735" actId="1076"/>
        <pc:sldMkLst>
          <pc:docMk/>
          <pc:sldMk cId="491220674" sldId="2582"/>
        </pc:sldMkLst>
        <pc:spChg chg="add mod ord">
          <ac:chgData name="JUAN PABLO DE CASTRO FERNANDEZ" userId="06b43acf-022f-4b73-8b17-e8ac472c5644" providerId="ADAL" clId="{FB073E44-9824-456B-9040-49A0585A773C}" dt="2026-03-15T19:44:39.994" v="2733" actId="20577"/>
          <ac:spMkLst>
            <pc:docMk/>
            <pc:sldMk cId="491220674" sldId="2582"/>
            <ac:spMk id="5" creationId="{E66B4F7C-3D83-340F-0E26-46A4641EBD5C}"/>
          </ac:spMkLst>
        </pc:spChg>
        <pc:picChg chg="add mod">
          <ac:chgData name="JUAN PABLO DE CASTRO FERNANDEZ" userId="06b43acf-022f-4b73-8b17-e8ac472c5644" providerId="ADAL" clId="{FB073E44-9824-456B-9040-49A0585A773C}" dt="2026-03-15T19:44:48.484" v="2735" actId="1076"/>
          <ac:picMkLst>
            <pc:docMk/>
            <pc:sldMk cId="491220674" sldId="2582"/>
            <ac:picMk id="7" creationId="{58BEE1DB-2BFA-AE08-B557-E95A1FF4FD7D}"/>
          </ac:picMkLst>
        </pc:picChg>
        <pc:picChg chg="add mod">
          <ac:chgData name="JUAN PABLO DE CASTRO FERNANDEZ" userId="06b43acf-022f-4b73-8b17-e8ac472c5644" providerId="ADAL" clId="{FB073E44-9824-456B-9040-49A0585A773C}" dt="2026-03-15T19:44:46.061" v="2734" actId="1076"/>
          <ac:picMkLst>
            <pc:docMk/>
            <pc:sldMk cId="491220674" sldId="2582"/>
            <ac:picMk id="9" creationId="{0DAE952B-3A5D-7BA0-1FD5-B0DB91FD78DC}"/>
          </ac:picMkLst>
        </pc:picChg>
      </pc:sldChg>
      <pc:sldChg chg="addSp delSp modSp new mod chgLayout">
        <pc:chgData name="JUAN PABLO DE CASTRO FERNANDEZ" userId="06b43acf-022f-4b73-8b17-e8ac472c5644" providerId="ADAL" clId="{FB073E44-9824-456B-9040-49A0585A773C}" dt="2026-03-17T06:55:58.236" v="5905" actId="20577"/>
        <pc:sldMkLst>
          <pc:docMk/>
          <pc:sldMk cId="763514533" sldId="2583"/>
        </pc:sldMkLst>
        <pc:spChg chg="mod ord">
          <ac:chgData name="JUAN PABLO DE CASTRO FERNANDEZ" userId="06b43acf-022f-4b73-8b17-e8ac472c5644" providerId="ADAL" clId="{FB073E44-9824-456B-9040-49A0585A773C}" dt="2026-03-15T19:56:41.178" v="3565" actId="700"/>
          <ac:spMkLst>
            <pc:docMk/>
            <pc:sldMk cId="763514533" sldId="2583"/>
            <ac:spMk id="2" creationId="{C8FEA86E-D199-273D-5C61-94238484F3F3}"/>
          </ac:spMkLst>
        </pc:spChg>
        <pc:spChg chg="mod ord">
          <ac:chgData name="JUAN PABLO DE CASTRO FERNANDEZ" userId="06b43acf-022f-4b73-8b17-e8ac472c5644" providerId="ADAL" clId="{FB073E44-9824-456B-9040-49A0585A773C}" dt="2026-03-17T06:55:58.236" v="5905" actId="20577"/>
          <ac:spMkLst>
            <pc:docMk/>
            <pc:sldMk cId="763514533" sldId="2583"/>
            <ac:spMk id="3" creationId="{60B81865-AAE6-2FEF-954B-2E5A5A6015B7}"/>
          </ac:spMkLst>
        </pc:spChg>
        <pc:picChg chg="add mod">
          <ac:chgData name="JUAN PABLO DE CASTRO FERNANDEZ" userId="06b43acf-022f-4b73-8b17-e8ac472c5644" providerId="ADAL" clId="{FB073E44-9824-456B-9040-49A0585A773C}" dt="2026-03-15T19:57:07.196" v="3571" actId="1440"/>
          <ac:picMkLst>
            <pc:docMk/>
            <pc:sldMk cId="763514533" sldId="2583"/>
            <ac:picMk id="5" creationId="{759B242D-65A8-BAC1-5E56-03BE38A9F063}"/>
          </ac:picMkLst>
        </pc:picChg>
      </pc:sldChg>
      <pc:sldChg chg="addSp delSp modSp new mod chgLayout">
        <pc:chgData name="JUAN PABLO DE CASTRO FERNANDEZ" userId="06b43acf-022f-4b73-8b17-e8ac472c5644" providerId="ADAL" clId="{FB073E44-9824-456B-9040-49A0585A773C}" dt="2026-03-17T06:28:32.511" v="5559" actId="20577"/>
        <pc:sldMkLst>
          <pc:docMk/>
          <pc:sldMk cId="1308923186" sldId="2584"/>
        </pc:sldMkLst>
        <pc:spChg chg="del mod ord">
          <ac:chgData name="JUAN PABLO DE CASTRO FERNANDEZ" userId="06b43acf-022f-4b73-8b17-e8ac472c5644" providerId="ADAL" clId="{FB073E44-9824-456B-9040-49A0585A773C}" dt="2026-03-17T06:10:04.807" v="5192" actId="700"/>
          <ac:spMkLst>
            <pc:docMk/>
            <pc:sldMk cId="1308923186" sldId="2584"/>
            <ac:spMk id="2" creationId="{1E065AF0-8F6C-802B-969F-707EBB6FDB15}"/>
          </ac:spMkLst>
        </pc:spChg>
        <pc:spChg chg="del mod ord">
          <ac:chgData name="JUAN PABLO DE CASTRO FERNANDEZ" userId="06b43acf-022f-4b73-8b17-e8ac472c5644" providerId="ADAL" clId="{FB073E44-9824-456B-9040-49A0585A773C}" dt="2026-03-17T06:10:04.807" v="5192" actId="700"/>
          <ac:spMkLst>
            <pc:docMk/>
            <pc:sldMk cId="1308923186" sldId="2584"/>
            <ac:spMk id="3" creationId="{A6826AA0-7CA1-A443-B3C2-868435029881}"/>
          </ac:spMkLst>
        </pc:spChg>
        <pc:spChg chg="del">
          <ac:chgData name="JUAN PABLO DE CASTRO FERNANDEZ" userId="06b43acf-022f-4b73-8b17-e8ac472c5644" providerId="ADAL" clId="{FB073E44-9824-456B-9040-49A0585A773C}" dt="2026-03-17T06:10:04.807" v="5192" actId="700"/>
          <ac:spMkLst>
            <pc:docMk/>
            <pc:sldMk cId="1308923186" sldId="2584"/>
            <ac:spMk id="4" creationId="{B29C1ABE-73D1-F2BF-60B5-692B07E87C18}"/>
          </ac:spMkLst>
        </pc:spChg>
        <pc:spChg chg="add mod ord">
          <ac:chgData name="JUAN PABLO DE CASTRO FERNANDEZ" userId="06b43acf-022f-4b73-8b17-e8ac472c5644" providerId="ADAL" clId="{FB073E44-9824-456B-9040-49A0585A773C}" dt="2026-03-17T06:25:16.082" v="5482" actId="20577"/>
          <ac:spMkLst>
            <pc:docMk/>
            <pc:sldMk cId="1308923186" sldId="2584"/>
            <ac:spMk id="5" creationId="{DC13C0FB-15E4-918D-ED38-308A0F18287B}"/>
          </ac:spMkLst>
        </pc:spChg>
        <pc:spChg chg="add del mod ord">
          <ac:chgData name="JUAN PABLO DE CASTRO FERNANDEZ" userId="06b43acf-022f-4b73-8b17-e8ac472c5644" providerId="ADAL" clId="{FB073E44-9824-456B-9040-49A0585A773C}" dt="2026-03-17T06:10:33.057" v="5215" actId="478"/>
          <ac:spMkLst>
            <pc:docMk/>
            <pc:sldMk cId="1308923186" sldId="2584"/>
            <ac:spMk id="6" creationId="{DAAC2251-1CFD-8DF4-D28A-E20F9FC7ECCD}"/>
          </ac:spMkLst>
        </pc:spChg>
        <pc:spChg chg="add mod">
          <ac:chgData name="JUAN PABLO DE CASTRO FERNANDEZ" userId="06b43acf-022f-4b73-8b17-e8ac472c5644" providerId="ADAL" clId="{FB073E44-9824-456B-9040-49A0585A773C}" dt="2026-03-17T06:27:10.484" v="5516" actId="1076"/>
          <ac:spMkLst>
            <pc:docMk/>
            <pc:sldMk cId="1308923186" sldId="2584"/>
            <ac:spMk id="7" creationId="{015AA9BE-28B4-518E-7C80-4215026AAD81}"/>
          </ac:spMkLst>
        </pc:spChg>
        <pc:spChg chg="add mod">
          <ac:chgData name="JUAN PABLO DE CASTRO FERNANDEZ" userId="06b43acf-022f-4b73-8b17-e8ac472c5644" providerId="ADAL" clId="{FB073E44-9824-456B-9040-49A0585A773C}" dt="2026-03-17T06:21:50.499" v="5415" actId="1036"/>
          <ac:spMkLst>
            <pc:docMk/>
            <pc:sldMk cId="1308923186" sldId="2584"/>
            <ac:spMk id="19" creationId="{688AB4D0-6FC1-682A-E221-4ECAA23730BF}"/>
          </ac:spMkLst>
        </pc:spChg>
        <pc:spChg chg="add mod">
          <ac:chgData name="JUAN PABLO DE CASTRO FERNANDEZ" userId="06b43acf-022f-4b73-8b17-e8ac472c5644" providerId="ADAL" clId="{FB073E44-9824-456B-9040-49A0585A773C}" dt="2026-03-17T06:21:00.852" v="5375" actId="1076"/>
          <ac:spMkLst>
            <pc:docMk/>
            <pc:sldMk cId="1308923186" sldId="2584"/>
            <ac:spMk id="30" creationId="{4B717868-A1FE-B611-7CB4-D54316B1292C}"/>
          </ac:spMkLst>
        </pc:spChg>
        <pc:spChg chg="add mod ord">
          <ac:chgData name="JUAN PABLO DE CASTRO FERNANDEZ" userId="06b43acf-022f-4b73-8b17-e8ac472c5644" providerId="ADAL" clId="{FB073E44-9824-456B-9040-49A0585A773C}" dt="2026-03-17T06:22:51.148" v="5435" actId="14100"/>
          <ac:spMkLst>
            <pc:docMk/>
            <pc:sldMk cId="1308923186" sldId="2584"/>
            <ac:spMk id="31" creationId="{D8287516-49A4-3BBF-25D0-90D1206BF6D3}"/>
          </ac:spMkLst>
        </pc:spChg>
        <pc:spChg chg="add mod">
          <ac:chgData name="JUAN PABLO DE CASTRO FERNANDEZ" userId="06b43acf-022f-4b73-8b17-e8ac472c5644" providerId="ADAL" clId="{FB073E44-9824-456B-9040-49A0585A773C}" dt="2026-03-17T06:21:50.499" v="5415" actId="1036"/>
          <ac:spMkLst>
            <pc:docMk/>
            <pc:sldMk cId="1308923186" sldId="2584"/>
            <ac:spMk id="35" creationId="{EF5FBE36-B6F0-B089-96C2-D9390DB5E383}"/>
          </ac:spMkLst>
        </pc:spChg>
        <pc:spChg chg="add mod">
          <ac:chgData name="JUAN PABLO DE CASTRO FERNANDEZ" userId="06b43acf-022f-4b73-8b17-e8ac472c5644" providerId="ADAL" clId="{FB073E44-9824-456B-9040-49A0585A773C}" dt="2026-03-17T06:22:56.261" v="5437" actId="1076"/>
          <ac:spMkLst>
            <pc:docMk/>
            <pc:sldMk cId="1308923186" sldId="2584"/>
            <ac:spMk id="39" creationId="{F2E9B535-7FEA-4F1D-821C-65385BF7547F}"/>
          </ac:spMkLst>
        </pc:spChg>
        <pc:spChg chg="add mod">
          <ac:chgData name="JUAN PABLO DE CASTRO FERNANDEZ" userId="06b43acf-022f-4b73-8b17-e8ac472c5644" providerId="ADAL" clId="{FB073E44-9824-456B-9040-49A0585A773C}" dt="2026-03-17T06:23:05.919" v="5454" actId="20577"/>
          <ac:spMkLst>
            <pc:docMk/>
            <pc:sldMk cId="1308923186" sldId="2584"/>
            <ac:spMk id="47" creationId="{F42367F7-E6DB-7FC4-7A06-F8DC88451FB7}"/>
          </ac:spMkLst>
        </pc:spChg>
        <pc:spChg chg="add mod ord">
          <ac:chgData name="JUAN PABLO DE CASTRO FERNANDEZ" userId="06b43acf-022f-4b73-8b17-e8ac472c5644" providerId="ADAL" clId="{FB073E44-9824-456B-9040-49A0585A773C}" dt="2026-03-17T06:23:02.743" v="5452" actId="20577"/>
          <ac:spMkLst>
            <pc:docMk/>
            <pc:sldMk cId="1308923186" sldId="2584"/>
            <ac:spMk id="58" creationId="{C1175A21-AB4B-6FC5-1A5F-0CD71218D390}"/>
          </ac:spMkLst>
        </pc:spChg>
        <pc:spChg chg="add mod">
          <ac:chgData name="JUAN PABLO DE CASTRO FERNANDEZ" userId="06b43acf-022f-4b73-8b17-e8ac472c5644" providerId="ADAL" clId="{FB073E44-9824-456B-9040-49A0585A773C}" dt="2026-03-17T06:26:50.575" v="5502" actId="14100"/>
          <ac:spMkLst>
            <pc:docMk/>
            <pc:sldMk cId="1308923186" sldId="2584"/>
            <ac:spMk id="61" creationId="{814E3319-ACD9-6413-ED99-F6C9DB0BF2FE}"/>
          </ac:spMkLst>
        </pc:spChg>
        <pc:spChg chg="add mod ord">
          <ac:chgData name="JUAN PABLO DE CASTRO FERNANDEZ" userId="06b43acf-022f-4b73-8b17-e8ac472c5644" providerId="ADAL" clId="{FB073E44-9824-456B-9040-49A0585A773C}" dt="2026-03-17T06:27:23.421" v="5520" actId="167"/>
          <ac:spMkLst>
            <pc:docMk/>
            <pc:sldMk cId="1308923186" sldId="2584"/>
            <ac:spMk id="77" creationId="{4F540540-1F88-DBAD-19F9-C6E31BA7E231}"/>
          </ac:spMkLst>
        </pc:spChg>
        <pc:spChg chg="add mod">
          <ac:chgData name="JUAN PABLO DE CASTRO FERNANDEZ" userId="06b43acf-022f-4b73-8b17-e8ac472c5644" providerId="ADAL" clId="{FB073E44-9824-456B-9040-49A0585A773C}" dt="2026-03-17T06:27:47.774" v="5528" actId="20577"/>
          <ac:spMkLst>
            <pc:docMk/>
            <pc:sldMk cId="1308923186" sldId="2584"/>
            <ac:spMk id="78" creationId="{4ABE0689-7B7F-4BBA-1BDF-4518F605BF24}"/>
          </ac:spMkLst>
        </pc:spChg>
        <pc:spChg chg="add mod">
          <ac:chgData name="JUAN PABLO DE CASTRO FERNANDEZ" userId="06b43acf-022f-4b73-8b17-e8ac472c5644" providerId="ADAL" clId="{FB073E44-9824-456B-9040-49A0585A773C}" dt="2026-03-17T06:28:16.979" v="5548" actId="1076"/>
          <ac:spMkLst>
            <pc:docMk/>
            <pc:sldMk cId="1308923186" sldId="2584"/>
            <ac:spMk id="79" creationId="{D2747FD8-8110-4C0E-A6A1-A7661B2C9FCD}"/>
          </ac:spMkLst>
        </pc:spChg>
        <pc:spChg chg="add mod">
          <ac:chgData name="JUAN PABLO DE CASTRO FERNANDEZ" userId="06b43acf-022f-4b73-8b17-e8ac472c5644" providerId="ADAL" clId="{FB073E44-9824-456B-9040-49A0585A773C}" dt="2026-03-17T06:28:09.272" v="5547" actId="20577"/>
          <ac:spMkLst>
            <pc:docMk/>
            <pc:sldMk cId="1308923186" sldId="2584"/>
            <ac:spMk id="80" creationId="{984388D2-9E9E-BC0A-8D9C-2A98703B576C}"/>
          </ac:spMkLst>
        </pc:spChg>
        <pc:spChg chg="add mod">
          <ac:chgData name="JUAN PABLO DE CASTRO FERNANDEZ" userId="06b43acf-022f-4b73-8b17-e8ac472c5644" providerId="ADAL" clId="{FB073E44-9824-456B-9040-49A0585A773C}" dt="2026-03-17T06:28:20.961" v="5550" actId="1076"/>
          <ac:spMkLst>
            <pc:docMk/>
            <pc:sldMk cId="1308923186" sldId="2584"/>
            <ac:spMk id="81" creationId="{0ADB6DF4-67E7-7BAD-4B97-35DC92927AA4}"/>
          </ac:spMkLst>
        </pc:spChg>
        <pc:spChg chg="add mod">
          <ac:chgData name="JUAN PABLO DE CASTRO FERNANDEZ" userId="06b43acf-022f-4b73-8b17-e8ac472c5644" providerId="ADAL" clId="{FB073E44-9824-456B-9040-49A0585A773C}" dt="2026-03-17T06:28:32.511" v="5559" actId="20577"/>
          <ac:spMkLst>
            <pc:docMk/>
            <pc:sldMk cId="1308923186" sldId="2584"/>
            <ac:spMk id="82" creationId="{1BB30E75-1103-A7A3-4306-E2299D587FBB}"/>
          </ac:spMkLst>
        </pc:spChg>
        <pc:picChg chg="add mod">
          <ac:chgData name="JUAN PABLO DE CASTRO FERNANDEZ" userId="06b43acf-022f-4b73-8b17-e8ac472c5644" providerId="ADAL" clId="{FB073E44-9824-456B-9040-49A0585A773C}" dt="2026-03-17T06:13:13.396" v="5236" actId="1076"/>
          <ac:picMkLst>
            <pc:docMk/>
            <pc:sldMk cId="1308923186" sldId="2584"/>
            <ac:picMk id="9" creationId="{FE7B7A54-1A39-BC52-A2E9-5F9E77572A1A}"/>
          </ac:picMkLst>
        </pc:picChg>
        <pc:picChg chg="add mod">
          <ac:chgData name="JUAN PABLO DE CASTRO FERNANDEZ" userId="06b43acf-022f-4b73-8b17-e8ac472c5644" providerId="ADAL" clId="{FB073E44-9824-456B-9040-49A0585A773C}" dt="2026-03-17T06:21:21.930" v="5408" actId="1076"/>
          <ac:picMkLst>
            <pc:docMk/>
            <pc:sldMk cId="1308923186" sldId="2584"/>
            <ac:picMk id="11" creationId="{45CDCE85-7A6B-EE27-EB5A-82EB0C2945BC}"/>
          </ac:picMkLst>
        </pc:picChg>
        <pc:picChg chg="add mod">
          <ac:chgData name="JUAN PABLO DE CASTRO FERNANDEZ" userId="06b43acf-022f-4b73-8b17-e8ac472c5644" providerId="ADAL" clId="{FB073E44-9824-456B-9040-49A0585A773C}" dt="2026-03-17T06:14:47.751" v="5260" actId="1076"/>
          <ac:picMkLst>
            <pc:docMk/>
            <pc:sldMk cId="1308923186" sldId="2584"/>
            <ac:picMk id="13" creationId="{4F6884A8-6CCB-955E-F17A-1C2C8BD40A9E}"/>
          </ac:picMkLst>
        </pc:picChg>
        <pc:picChg chg="add mod">
          <ac:chgData name="JUAN PABLO DE CASTRO FERNANDEZ" userId="06b43acf-022f-4b73-8b17-e8ac472c5644" providerId="ADAL" clId="{FB073E44-9824-456B-9040-49A0585A773C}" dt="2026-03-17T06:26:19.748" v="5496" actId="1037"/>
          <ac:picMkLst>
            <pc:docMk/>
            <pc:sldMk cId="1308923186" sldId="2584"/>
            <ac:picMk id="15" creationId="{83C67C0F-51FA-499B-B0ED-C22A47E5D6AE}"/>
          </ac:picMkLst>
        </pc:picChg>
        <pc:picChg chg="add mod">
          <ac:chgData name="JUAN PABLO DE CASTRO FERNANDEZ" userId="06b43acf-022f-4b73-8b17-e8ac472c5644" providerId="ADAL" clId="{FB073E44-9824-456B-9040-49A0585A773C}" dt="2026-03-17T06:20:03.597" v="5351" actId="1076"/>
          <ac:picMkLst>
            <pc:docMk/>
            <pc:sldMk cId="1308923186" sldId="2584"/>
            <ac:picMk id="17" creationId="{9E64593C-0E02-5CFE-DB47-55FFBA6F2668}"/>
          </ac:picMkLst>
        </pc:picChg>
        <pc:picChg chg="add del mod">
          <ac:chgData name="JUAN PABLO DE CASTRO FERNANDEZ" userId="06b43acf-022f-4b73-8b17-e8ac472c5644" providerId="ADAL" clId="{FB073E44-9824-456B-9040-49A0585A773C}" dt="2026-03-17T06:13:45.213" v="5241" actId="478"/>
          <ac:picMkLst>
            <pc:docMk/>
            <pc:sldMk cId="1308923186" sldId="2584"/>
            <ac:picMk id="18" creationId="{B15485EC-BAF9-9DC5-6A9F-732F7C61AFFF}"/>
          </ac:picMkLst>
        </pc:picChg>
        <pc:cxnChg chg="add mod">
          <ac:chgData name="JUAN PABLO DE CASTRO FERNANDEZ" userId="06b43acf-022f-4b73-8b17-e8ac472c5644" providerId="ADAL" clId="{FB073E44-9824-456B-9040-49A0585A773C}" dt="2026-03-17T06:26:19.748" v="5496" actId="1037"/>
          <ac:cxnSpMkLst>
            <pc:docMk/>
            <pc:sldMk cId="1308923186" sldId="2584"/>
            <ac:cxnSpMk id="21" creationId="{18BBA4D3-7B88-3BD6-B097-AF2AF46E87C1}"/>
          </ac:cxnSpMkLst>
        </pc:cxnChg>
        <pc:cxnChg chg="add mod">
          <ac:chgData name="JUAN PABLO DE CASTRO FERNANDEZ" userId="06b43acf-022f-4b73-8b17-e8ac472c5644" providerId="ADAL" clId="{FB073E44-9824-456B-9040-49A0585A773C}" dt="2026-03-17T06:24:13.988" v="5467" actId="692"/>
          <ac:cxnSpMkLst>
            <pc:docMk/>
            <pc:sldMk cId="1308923186" sldId="2584"/>
            <ac:cxnSpMk id="22" creationId="{F2584EA8-43D3-BC9C-6843-832753EB826B}"/>
          </ac:cxnSpMkLst>
        </pc:cxnChg>
        <pc:cxnChg chg="add mod">
          <ac:chgData name="JUAN PABLO DE CASTRO FERNANDEZ" userId="06b43acf-022f-4b73-8b17-e8ac472c5644" providerId="ADAL" clId="{FB073E44-9824-456B-9040-49A0585A773C}" dt="2026-03-17T06:24:29.302" v="5468" actId="108"/>
          <ac:cxnSpMkLst>
            <pc:docMk/>
            <pc:sldMk cId="1308923186" sldId="2584"/>
            <ac:cxnSpMk id="26" creationId="{6D743C76-05BC-B40A-A120-7B8F256E2465}"/>
          </ac:cxnSpMkLst>
        </pc:cxnChg>
        <pc:cxnChg chg="add mod">
          <ac:chgData name="JUAN PABLO DE CASTRO FERNANDEZ" userId="06b43acf-022f-4b73-8b17-e8ac472c5644" providerId="ADAL" clId="{FB073E44-9824-456B-9040-49A0585A773C}" dt="2026-03-17T06:24:32.946" v="5469" actId="108"/>
          <ac:cxnSpMkLst>
            <pc:docMk/>
            <pc:sldMk cId="1308923186" sldId="2584"/>
            <ac:cxnSpMk id="32" creationId="{9F4859E2-153C-859B-AC8C-C0E6679F6FFC}"/>
          </ac:cxnSpMkLst>
        </pc:cxnChg>
        <pc:cxnChg chg="add mod">
          <ac:chgData name="JUAN PABLO DE CASTRO FERNANDEZ" userId="06b43acf-022f-4b73-8b17-e8ac472c5644" providerId="ADAL" clId="{FB073E44-9824-456B-9040-49A0585A773C}" dt="2026-03-17T06:26:50.575" v="5502" actId="14100"/>
          <ac:cxnSpMkLst>
            <pc:docMk/>
            <pc:sldMk cId="1308923186" sldId="2584"/>
            <ac:cxnSpMk id="41" creationId="{4A50C1A5-4A7C-A9EB-586B-7E37B78CF971}"/>
          </ac:cxnSpMkLst>
        </pc:cxnChg>
        <pc:cxnChg chg="add mod">
          <ac:chgData name="JUAN PABLO DE CASTRO FERNANDEZ" userId="06b43acf-022f-4b73-8b17-e8ac472c5644" providerId="ADAL" clId="{FB073E44-9824-456B-9040-49A0585A773C}" dt="2026-03-17T06:25:02.354" v="5477" actId="692"/>
          <ac:cxnSpMkLst>
            <pc:docMk/>
            <pc:sldMk cId="1308923186" sldId="2584"/>
            <ac:cxnSpMk id="54" creationId="{4EED4D7A-4BB6-C230-339D-23B434BA0CA1}"/>
          </ac:cxnSpMkLst>
        </pc:cxnChg>
        <pc:cxnChg chg="add mod">
          <ac:chgData name="JUAN PABLO DE CASTRO FERNANDEZ" userId="06b43acf-022f-4b73-8b17-e8ac472c5644" providerId="ADAL" clId="{FB073E44-9824-456B-9040-49A0585A773C}" dt="2026-03-17T06:26:50.575" v="5502" actId="14100"/>
          <ac:cxnSpMkLst>
            <pc:docMk/>
            <pc:sldMk cId="1308923186" sldId="2584"/>
            <ac:cxnSpMk id="62" creationId="{566ECFD6-912E-A336-D260-8D134AD4DC67}"/>
          </ac:cxnSpMkLst>
        </pc:cxnChg>
      </pc:sldChg>
      <pc:sldChg chg="addSp delSp modSp new mod modClrScheme chgLayout">
        <pc:chgData name="JUAN PABLO DE CASTRO FERNANDEZ" userId="06b43acf-022f-4b73-8b17-e8ac472c5644" providerId="ADAL" clId="{FB073E44-9824-456B-9040-49A0585A773C}" dt="2026-03-17T06:53:55.943" v="5817" actId="122"/>
        <pc:sldMkLst>
          <pc:docMk/>
          <pc:sldMk cId="4066783123" sldId="2585"/>
        </pc:sldMkLst>
        <pc:spChg chg="del mod ord">
          <ac:chgData name="JUAN PABLO DE CASTRO FERNANDEZ" userId="06b43acf-022f-4b73-8b17-e8ac472c5644" providerId="ADAL" clId="{FB073E44-9824-456B-9040-49A0585A773C}" dt="2026-03-17T06:49:08.944" v="5611" actId="700"/>
          <ac:spMkLst>
            <pc:docMk/>
            <pc:sldMk cId="4066783123" sldId="2585"/>
            <ac:spMk id="2" creationId="{9B4CED77-A4AD-09DA-B0A7-DC64DCC2B38D}"/>
          </ac:spMkLst>
        </pc:spChg>
        <pc:spChg chg="add mod">
          <ac:chgData name="JUAN PABLO DE CASTRO FERNANDEZ" userId="06b43acf-022f-4b73-8b17-e8ac472c5644" providerId="ADAL" clId="{FB073E44-9824-456B-9040-49A0585A773C}" dt="2026-03-17T06:53:55.943" v="5817" actId="122"/>
          <ac:spMkLst>
            <pc:docMk/>
            <pc:sldMk cId="4066783123" sldId="2585"/>
            <ac:spMk id="2" creationId="{E3DF89D0-5C34-4EBA-9231-CA155F0AAD08}"/>
          </ac:spMkLst>
        </pc:spChg>
        <pc:spChg chg="del mod ord">
          <ac:chgData name="JUAN PABLO DE CASTRO FERNANDEZ" userId="06b43acf-022f-4b73-8b17-e8ac472c5644" providerId="ADAL" clId="{FB073E44-9824-456B-9040-49A0585A773C}" dt="2026-03-17T06:49:08.944" v="5611" actId="700"/>
          <ac:spMkLst>
            <pc:docMk/>
            <pc:sldMk cId="4066783123" sldId="2585"/>
            <ac:spMk id="3" creationId="{0D9508E6-056D-1A2D-6DEF-E5F033C15F2B}"/>
          </ac:spMkLst>
        </pc:spChg>
        <pc:spChg chg="add mod ord">
          <ac:chgData name="JUAN PABLO DE CASTRO FERNANDEZ" userId="06b43acf-022f-4b73-8b17-e8ac472c5644" providerId="ADAL" clId="{FB073E44-9824-456B-9040-49A0585A773C}" dt="2026-03-17T06:50:32.657" v="5660" actId="1076"/>
          <ac:spMkLst>
            <pc:docMk/>
            <pc:sldMk cId="4066783123" sldId="2585"/>
            <ac:spMk id="4" creationId="{C005FF76-7B54-5A77-DE79-24DE9CC0ABE1}"/>
          </ac:spMkLst>
        </pc:spChg>
        <pc:spChg chg="add del mod ord">
          <ac:chgData name="JUAN PABLO DE CASTRO FERNANDEZ" userId="06b43acf-022f-4b73-8b17-e8ac472c5644" providerId="ADAL" clId="{FB073E44-9824-456B-9040-49A0585A773C}" dt="2026-03-17T06:50:35.151" v="5661" actId="478"/>
          <ac:spMkLst>
            <pc:docMk/>
            <pc:sldMk cId="4066783123" sldId="2585"/>
            <ac:spMk id="5" creationId="{A2CB1842-8DF8-D9D8-BFF9-58F95DA9D6CA}"/>
          </ac:spMkLst>
        </pc:spChg>
        <pc:picChg chg="add mod">
          <ac:chgData name="JUAN PABLO DE CASTRO FERNANDEZ" userId="06b43acf-022f-4b73-8b17-e8ac472c5644" providerId="ADAL" clId="{FB073E44-9824-456B-9040-49A0585A773C}" dt="2026-03-17T06:50:35.882" v="5662"/>
          <ac:picMkLst>
            <pc:docMk/>
            <pc:sldMk cId="4066783123" sldId="2585"/>
            <ac:picMk id="6" creationId="{CF3C5DEB-7634-C3F1-4961-58D4C763C8E1}"/>
          </ac:picMkLst>
        </pc:picChg>
        <pc:picChg chg="add mod">
          <ac:chgData name="JUAN PABLO DE CASTRO FERNANDEZ" userId="06b43acf-022f-4b73-8b17-e8ac472c5644" providerId="ADAL" clId="{FB073E44-9824-456B-9040-49A0585A773C}" dt="2026-03-17T06:53:31.460" v="5811" actId="1076"/>
          <ac:picMkLst>
            <pc:docMk/>
            <pc:sldMk cId="4066783123" sldId="2585"/>
            <ac:picMk id="8" creationId="{80FFC5F3-CB85-3017-7C2D-C13137B50A81}"/>
          </ac:picMkLst>
        </pc:picChg>
      </pc:sldChg>
      <pc:sldChg chg="new del">
        <pc:chgData name="JUAN PABLO DE CASTRO FERNANDEZ" userId="06b43acf-022f-4b73-8b17-e8ac472c5644" providerId="ADAL" clId="{FB073E44-9824-456B-9040-49A0585A773C}" dt="2026-03-17T06:53:14.420" v="5782" actId="680"/>
        <pc:sldMkLst>
          <pc:docMk/>
          <pc:sldMk cId="2108014698" sldId="2586"/>
        </pc:sldMkLst>
      </pc:sldChg>
      <pc:sldMasterChg chg="addSp delSp modSp mod delSldLayout modSldLayout">
        <pc:chgData name="JUAN PABLO DE CASTRO FERNANDEZ" userId="06b43acf-022f-4b73-8b17-e8ac472c5644" providerId="ADAL" clId="{FB073E44-9824-456B-9040-49A0585A773C}" dt="2026-03-17T06:50:07.806" v="5623"/>
        <pc:sldMasterMkLst>
          <pc:docMk/>
          <pc:sldMasterMk cId="0" sldId="2147483648"/>
        </pc:sldMasterMkLst>
        <pc:spChg chg="mod">
          <ac:chgData name="JUAN PABLO DE CASTRO FERNANDEZ" userId="06b43acf-022f-4b73-8b17-e8ac472c5644" providerId="ADAL" clId="{FB073E44-9824-456B-9040-49A0585A773C}" dt="2026-03-15T17:57:07.641" v="623" actId="1076"/>
          <ac:spMkLst>
            <pc:docMk/>
            <pc:sldMasterMk cId="0" sldId="2147483648"/>
            <ac:spMk id="2" creationId="{00000000-0000-0000-0000-000000000000}"/>
          </ac:spMkLst>
        </pc:spChg>
        <pc:spChg chg="mod">
          <ac:chgData name="JUAN PABLO DE CASTRO FERNANDEZ" userId="06b43acf-022f-4b73-8b17-e8ac472c5644" providerId="ADAL" clId="{FB073E44-9824-456B-9040-49A0585A773C}" dt="2026-03-13T19:58:34.091" v="8" actId="20577"/>
          <ac:spMkLst>
            <pc:docMk/>
            <pc:sldMasterMk cId="0" sldId="2147483648"/>
            <ac:spMk id="3" creationId="{00000000-0000-0000-0000-000000000000}"/>
          </ac:spMkLst>
        </pc:spChg>
        <pc:picChg chg="add del mod">
          <ac:chgData name="JUAN PABLO DE CASTRO FERNANDEZ" userId="06b43acf-022f-4b73-8b17-e8ac472c5644" providerId="ADAL" clId="{FB073E44-9824-456B-9040-49A0585A773C}" dt="2026-03-17T05:42:01.791" v="4053" actId="478"/>
          <ac:picMkLst>
            <pc:docMk/>
            <pc:sldMasterMk cId="0" sldId="2147483648"/>
            <ac:picMk id="12" creationId="{0C2BA53C-FF37-3E3C-01C3-786EA0A1C735}"/>
          </ac:picMkLst>
        </pc:picChg>
        <pc:picChg chg="add del mod">
          <ac:chgData name="JUAN PABLO DE CASTRO FERNANDEZ" userId="06b43acf-022f-4b73-8b17-e8ac472c5644" providerId="ADAL" clId="{FB073E44-9824-456B-9040-49A0585A773C}" dt="2026-03-17T06:49:55.783" v="5618" actId="21"/>
          <ac:picMkLst>
            <pc:docMk/>
            <pc:sldMasterMk cId="0" sldId="2147483648"/>
            <ac:picMk id="13" creationId="{895444A3-2CA1-830D-0525-54BAE72BC397}"/>
          </ac:picMkLst>
        </pc:picChg>
        <pc:sldLayoutChg chg="addSp modSp mod">
          <pc:chgData name="JUAN PABLO DE CASTRO FERNANDEZ" userId="06b43acf-022f-4b73-8b17-e8ac472c5644" providerId="ADAL" clId="{FB073E44-9824-456B-9040-49A0585A773C}" dt="2026-03-17T05:38:58.113" v="4016" actId="1076"/>
          <pc:sldLayoutMkLst>
            <pc:docMk/>
            <pc:sldMasterMk cId="0" sldId="2147483648"/>
            <pc:sldLayoutMk cId="0" sldId="2147483662"/>
          </pc:sldLayoutMkLst>
          <pc:spChg chg="mod">
            <ac:chgData name="JUAN PABLO DE CASTRO FERNANDEZ" userId="06b43acf-022f-4b73-8b17-e8ac472c5644" providerId="ADAL" clId="{FB073E44-9824-456B-9040-49A0585A773C}" dt="2026-03-15T17:57:16.851" v="625" actId="14100"/>
            <ac:spMkLst>
              <pc:docMk/>
              <pc:sldMasterMk cId="0" sldId="2147483648"/>
              <pc:sldLayoutMk cId="0" sldId="2147483662"/>
              <ac:spMk id="2" creationId="{00000000-0000-0000-0000-000000000000}"/>
            </ac:spMkLst>
          </pc:spChg>
          <pc:picChg chg="add mod">
            <ac:chgData name="JUAN PABLO DE CASTRO FERNANDEZ" userId="06b43acf-022f-4b73-8b17-e8ac472c5644" providerId="ADAL" clId="{FB073E44-9824-456B-9040-49A0585A773C}" dt="2026-03-17T05:38:58.113" v="4016" actId="1076"/>
            <ac:picMkLst>
              <pc:docMk/>
              <pc:sldMasterMk cId="0" sldId="2147483648"/>
              <pc:sldLayoutMk cId="0" sldId="2147483662"/>
              <ac:picMk id="21" creationId="{283796DC-547E-A09A-50C8-4FFDED3B045E}"/>
            </ac:picMkLst>
          </pc:picChg>
        </pc:sldLayoutChg>
        <pc:sldLayoutChg chg="addSp modSp">
          <pc:chgData name="JUAN PABLO DE CASTRO FERNANDEZ" userId="06b43acf-022f-4b73-8b17-e8ac472c5644" providerId="ADAL" clId="{FB073E44-9824-456B-9040-49A0585A773C}" dt="2026-03-17T06:50:03.092" v="5621"/>
          <pc:sldLayoutMkLst>
            <pc:docMk/>
            <pc:sldMasterMk cId="0" sldId="2147483648"/>
            <pc:sldLayoutMk cId="0" sldId="2147483663"/>
          </pc:sldLayoutMkLst>
          <pc:picChg chg="add mod">
            <ac:chgData name="JUAN PABLO DE CASTRO FERNANDEZ" userId="06b43acf-022f-4b73-8b17-e8ac472c5644" providerId="ADAL" clId="{FB073E44-9824-456B-9040-49A0585A773C}" dt="2026-03-17T06:50:03.092" v="5621"/>
            <ac:picMkLst>
              <pc:docMk/>
              <pc:sldMasterMk cId="0" sldId="2147483648"/>
              <pc:sldLayoutMk cId="0" sldId="2147483663"/>
              <ac:picMk id="11" creationId="{CA6B353E-B5D5-5424-E42F-F2BE26A06569}"/>
            </ac:picMkLst>
          </pc:picChg>
        </pc:sldLayoutChg>
        <pc:sldLayoutChg chg="addSp modSp">
          <pc:chgData name="JUAN PABLO DE CASTRO FERNANDEZ" userId="06b43acf-022f-4b73-8b17-e8ac472c5644" providerId="ADAL" clId="{FB073E44-9824-456B-9040-49A0585A773C}" dt="2026-03-17T06:50:00.718" v="5620"/>
          <pc:sldLayoutMkLst>
            <pc:docMk/>
            <pc:sldMasterMk cId="0" sldId="2147483648"/>
            <pc:sldLayoutMk cId="0" sldId="2147483664"/>
          </pc:sldLayoutMkLst>
          <pc:picChg chg="add mod">
            <ac:chgData name="JUAN PABLO DE CASTRO FERNANDEZ" userId="06b43acf-022f-4b73-8b17-e8ac472c5644" providerId="ADAL" clId="{FB073E44-9824-456B-9040-49A0585A773C}" dt="2026-03-17T06:50:00.718" v="5620"/>
            <ac:picMkLst>
              <pc:docMk/>
              <pc:sldMasterMk cId="0" sldId="2147483648"/>
              <pc:sldLayoutMk cId="0" sldId="2147483664"/>
              <ac:picMk id="9" creationId="{EFF9DF05-0EB9-FA84-E9E0-E7660891CE58}"/>
            </ac:picMkLst>
          </pc:picChg>
        </pc:sldLayoutChg>
        <pc:sldLayoutChg chg="addSp modSp mod">
          <pc:chgData name="JUAN PABLO DE CASTRO FERNANDEZ" userId="06b43acf-022f-4b73-8b17-e8ac472c5644" providerId="ADAL" clId="{FB073E44-9824-456B-9040-49A0585A773C}" dt="2026-03-17T05:38:40.097" v="4012" actId="1076"/>
          <pc:sldLayoutMkLst>
            <pc:docMk/>
            <pc:sldMasterMk cId="0" sldId="2147483648"/>
            <pc:sldLayoutMk cId="0" sldId="2147483665"/>
          </pc:sldLayoutMkLst>
          <pc:picChg chg="add mod">
            <ac:chgData name="JUAN PABLO DE CASTRO FERNANDEZ" userId="06b43acf-022f-4b73-8b17-e8ac472c5644" providerId="ADAL" clId="{FB073E44-9824-456B-9040-49A0585A773C}" dt="2026-03-17T05:38:40.097" v="4012" actId="1076"/>
            <ac:picMkLst>
              <pc:docMk/>
              <pc:sldMasterMk cId="0" sldId="2147483648"/>
              <pc:sldLayoutMk cId="0" sldId="2147483665"/>
              <ac:picMk id="9" creationId="{965A121C-2CEE-CDCF-3F55-E7E8DCCA234A}"/>
            </ac:picMkLst>
          </pc:picChg>
          <pc:picChg chg="mod">
            <ac:chgData name="JUAN PABLO DE CASTRO FERNANDEZ" userId="06b43acf-022f-4b73-8b17-e8ac472c5644" providerId="ADAL" clId="{FB073E44-9824-456B-9040-49A0585A773C}" dt="2026-03-17T05:38:37.815" v="4011" actId="1076"/>
            <ac:picMkLst>
              <pc:docMk/>
              <pc:sldMasterMk cId="0" sldId="2147483648"/>
              <pc:sldLayoutMk cId="0" sldId="2147483665"/>
              <ac:picMk id="16" creationId="{00000000-0000-0000-0000-000000000000}"/>
            </ac:picMkLst>
          </pc:picChg>
        </pc:sldLayoutChg>
        <pc:sldLayoutChg chg="addSp delSp modSp mod">
          <pc:chgData name="JUAN PABLO DE CASTRO FERNANDEZ" userId="06b43acf-022f-4b73-8b17-e8ac472c5644" providerId="ADAL" clId="{FB073E44-9824-456B-9040-49A0585A773C}" dt="2026-03-17T06:49:58.239" v="5619"/>
          <pc:sldLayoutMkLst>
            <pc:docMk/>
            <pc:sldMasterMk cId="0" sldId="2147483648"/>
            <pc:sldLayoutMk cId="3481019647" sldId="2147483666"/>
          </pc:sldLayoutMkLst>
          <pc:picChg chg="add del">
            <ac:chgData name="JUAN PABLO DE CASTRO FERNANDEZ" userId="06b43acf-022f-4b73-8b17-e8ac472c5644" providerId="ADAL" clId="{FB073E44-9824-456B-9040-49A0585A773C}" dt="2026-03-17T06:49:51.681" v="5616" actId="22"/>
            <ac:picMkLst>
              <pc:docMk/>
              <pc:sldMasterMk cId="0" sldId="2147483648"/>
              <pc:sldLayoutMk cId="3481019647" sldId="2147483666"/>
              <ac:picMk id="6" creationId="{DB9CEC49-BD8C-9427-B2BF-A445B9B7C164}"/>
            </ac:picMkLst>
          </pc:picChg>
          <pc:picChg chg="add mod">
            <ac:chgData name="JUAN PABLO DE CASTRO FERNANDEZ" userId="06b43acf-022f-4b73-8b17-e8ac472c5644" providerId="ADAL" clId="{FB073E44-9824-456B-9040-49A0585A773C}" dt="2026-03-17T06:49:58.239" v="5619"/>
            <ac:picMkLst>
              <pc:docMk/>
              <pc:sldMasterMk cId="0" sldId="2147483648"/>
              <pc:sldLayoutMk cId="3481019647" sldId="2147483666"/>
              <ac:picMk id="13" creationId="{895444A3-2CA1-830D-0525-54BAE72BC397}"/>
            </ac:picMkLst>
          </pc:picChg>
        </pc:sldLayoutChg>
        <pc:sldLayoutChg chg="addSp modSp">
          <pc:chgData name="JUAN PABLO DE CASTRO FERNANDEZ" userId="06b43acf-022f-4b73-8b17-e8ac472c5644" providerId="ADAL" clId="{FB073E44-9824-456B-9040-49A0585A773C}" dt="2026-03-17T06:50:06.196" v="5622"/>
          <pc:sldLayoutMkLst>
            <pc:docMk/>
            <pc:sldMasterMk cId="0" sldId="2147483648"/>
            <pc:sldLayoutMk cId="3992183140" sldId="2147483669"/>
          </pc:sldLayoutMkLst>
          <pc:picChg chg="add mod">
            <ac:chgData name="JUAN PABLO DE CASTRO FERNANDEZ" userId="06b43acf-022f-4b73-8b17-e8ac472c5644" providerId="ADAL" clId="{FB073E44-9824-456B-9040-49A0585A773C}" dt="2026-03-17T06:50:06.196" v="5622"/>
            <ac:picMkLst>
              <pc:docMk/>
              <pc:sldMasterMk cId="0" sldId="2147483648"/>
              <pc:sldLayoutMk cId="3992183140" sldId="2147483669"/>
              <ac:picMk id="7" creationId="{6A090D49-3DD0-619C-A83C-4F2A3F5A722D}"/>
            </ac:picMkLst>
          </pc:picChg>
        </pc:sldLayoutChg>
        <pc:sldLayoutChg chg="addSp modSp">
          <pc:chgData name="JUAN PABLO DE CASTRO FERNANDEZ" userId="06b43acf-022f-4b73-8b17-e8ac472c5644" providerId="ADAL" clId="{FB073E44-9824-456B-9040-49A0585A773C}" dt="2026-03-17T06:50:07.806" v="5623"/>
          <pc:sldLayoutMkLst>
            <pc:docMk/>
            <pc:sldMasterMk cId="0" sldId="2147483648"/>
            <pc:sldLayoutMk cId="2359211172" sldId="2147483672"/>
          </pc:sldLayoutMkLst>
          <pc:picChg chg="add mod">
            <ac:chgData name="JUAN PABLO DE CASTRO FERNANDEZ" userId="06b43acf-022f-4b73-8b17-e8ac472c5644" providerId="ADAL" clId="{FB073E44-9824-456B-9040-49A0585A773C}" dt="2026-03-17T06:50:07.806" v="5623"/>
            <ac:picMkLst>
              <pc:docMk/>
              <pc:sldMasterMk cId="0" sldId="2147483648"/>
              <pc:sldLayoutMk cId="2359211172" sldId="2147483672"/>
              <ac:picMk id="5" creationId="{A9EA274C-BF4C-6ECE-DAC0-6EF3D4147A99}"/>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BulletTimelineDefaultColorVariant">
  <dgm:title val="Bullet Timeline Default Color Variant"/>
  <dgm:desc val="Bullet Timeline Default Color Variant"/>
  <dgm:catLst>
    <dgm:cat type="Other" pri="2"/>
  </dgm:catLst>
  <dgm:styleLbl name="node0">
    <dgm:fillClrLst meth="repeat">
      <a:schemeClr val="dk1"/>
    </dgm:fillClrLst>
    <dgm:linClrLst meth="repeat">
      <a:schemeClr val="lt1"/>
    </dgm:linClrLst>
    <dgm:effectClrLst/>
    <dgm:txLinClrLst/>
    <dgm:txFillClrLst/>
    <dgm:txEffectClrLst/>
  </dgm:styleLbl>
  <dgm:styleLbl name="node1">
    <dgm:fillClrLst meth="repeat">
      <a:schemeClr val="dk1"/>
    </dgm:fillClrLst>
    <dgm:linClrLst meth="repeat">
      <a:schemeClr val="lt1"/>
    </dgm:linClrLst>
    <dgm:effectClrLst/>
    <dgm:txLinClrLst/>
    <dgm:txFillClrLst/>
    <dgm:txEffectClrLst/>
  </dgm:styleLbl>
  <dgm:styleLbl name="alignNode1">
    <dgm:fillClrLst meth="repeat">
      <a:schemeClr val="dk1"/>
    </dgm:fillClrLst>
    <dgm:linClrLst meth="repeat">
      <a:schemeClr val="dk1"/>
    </dgm:linClrLst>
    <dgm:effectClrLst/>
    <dgm:txLinClrLst/>
    <dgm:txFillClrLst/>
    <dgm:txEffectClrLst/>
  </dgm:styleLbl>
  <dgm:styleLbl name="lnNode1">
    <dgm:fillClrLst meth="repeat">
      <a:schemeClr val="dk1"/>
    </dgm:fillClrLst>
    <dgm:linClrLst meth="repeat">
      <a:schemeClr val="lt1"/>
    </dgm:linClrLst>
    <dgm:effectClrLst/>
    <dgm:txLinClrLst/>
    <dgm:txFillClrLst/>
    <dgm:txEffectClrLst/>
  </dgm:styleLbl>
  <dgm:styleLbl name="vennNode1">
    <dgm:fillClrLst meth="repeat">
      <a:schemeClr val="dk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accent1"/>
    </dgm:linClrLst>
    <dgm:effectClrLst/>
    <dgm:txLinClrLst/>
    <dgm:txFillClrLst/>
    <dgm:txEffectClrLst/>
  </dgm:styleLbl>
  <dgm:styleLbl name="node3">
    <dgm:fillClrLst meth="repeat">
      <a:schemeClr val="dk1"/>
    </dgm:fillClrLst>
    <dgm:linClrLst meth="repeat">
      <a:schemeClr val="lt1"/>
    </dgm:linClrLst>
    <dgm:effectClrLst/>
    <dgm:txLinClrLst/>
    <dgm:txFillClrLst/>
    <dgm:txEffectClrLst/>
  </dgm:styleLbl>
  <dgm:styleLbl name="node4">
    <dgm:fillClrLst meth="repeat">
      <a:schemeClr val="dk1"/>
    </dgm:fillClrLst>
    <dgm:linClrLst meth="repeat">
      <a:schemeClr val="lt1"/>
    </dgm:linClrLst>
    <dgm:effectClrLst/>
    <dgm:txLinClrLst/>
    <dgm:txFillClrLst/>
    <dgm:txEffectClrLst/>
  </dgm:styleLbl>
  <dgm:styleLbl name="fgImgPlace1">
    <dgm:fillClrLst meth="repeat">
      <a:schemeClr val="dk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a:tint val="50000"/>
      </a:schemeClr>
    </dgm:linClrLst>
    <dgm:effectClrLst/>
    <dgm:txLinClrLst/>
    <dgm:txFillClrLst meth="repeat">
      <a:schemeClr val="tx1"/>
    </dgm:txFillClrLst>
    <dgm:txEffectClrLst/>
  </dgm:styleLbl>
  <dgm:styleLbl name="asst0">
    <dgm:fillClrLst meth="repeat">
      <a:schemeClr val="dk1"/>
    </dgm:fillClrLst>
    <dgm:linClrLst meth="repeat">
      <a:schemeClr val="lt1"/>
    </dgm:linClrLst>
    <dgm:effectClrLst/>
    <dgm:txLinClrLst/>
    <dgm:txFillClrLst/>
    <dgm:txEffectClrLst/>
  </dgm:styleLbl>
  <dgm:styleLbl name="asst1">
    <dgm:fillClrLst meth="repeat">
      <a:schemeClr val="dk1"/>
    </dgm:fillClrLst>
    <dgm:linClrLst meth="repeat">
      <a:schemeClr val="lt1"/>
    </dgm:linClrLst>
    <dgm:effectClrLst/>
    <dgm:txLinClrLst/>
    <dgm:txFillClrLst/>
    <dgm:txEffectClrLst/>
  </dgm:styleLbl>
  <dgm:styleLbl name="asst2">
    <dgm:fillClrLst meth="repeat">
      <a:schemeClr val="dk1"/>
    </dgm:fillClrLst>
    <dgm:linClrLst meth="repeat">
      <a:schemeClr val="lt1"/>
    </dgm:linClrLst>
    <dgm:effectClrLst/>
    <dgm:txLinClrLst/>
    <dgm:txFillClrLst/>
    <dgm:txEffectClrLst/>
  </dgm:styleLbl>
  <dgm:styleLbl name="asst3">
    <dgm:fillClrLst meth="repeat">
      <a:schemeClr val="dk1"/>
    </dgm:fillClrLst>
    <dgm:linClrLst meth="repeat">
      <a:schemeClr val="lt1"/>
    </dgm:linClrLst>
    <dgm:effectClrLst/>
    <dgm:txLinClrLst/>
    <dgm:txFillClrLst/>
    <dgm:txEffectClrLst/>
  </dgm:styleLbl>
  <dgm:styleLbl name="asst4">
    <dgm:fillClrLst meth="repeat">
      <a:schemeClr val="dk1"/>
    </dgm:fillClrLst>
    <dgm:linClrLst meth="repeat">
      <a:schemeClr val="lt1"/>
    </dgm:linClrLst>
    <dgm:effectClrLst/>
    <dgm:txLinClrLst/>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meth="repeat">
      <a:schemeClr val="lt1"/>
    </dgm:txFillClrLst>
    <dgm:txEffectClrLst/>
  </dgm:styleLbl>
  <dgm:styleLbl name="parChTrans2D2">
    <dgm:fillClrLst meth="repeat">
      <a:schemeClr val="dk1"/>
    </dgm:fillClrLst>
    <dgm:linClrLst meth="repeat">
      <a:schemeClr val="dk1"/>
    </dgm:linClrLst>
    <dgm:effectClrLst/>
    <dgm:txLinClrLst/>
    <dgm:txFillClrLst meth="repeat">
      <a:schemeClr val="lt1"/>
    </dgm:txFillClrLst>
    <dgm:txEffectClrLst/>
  </dgm:styleLbl>
  <dgm:styleLbl name="parChTrans2D3">
    <dgm:fillClrLst meth="repeat">
      <a:schemeClr val="dk1"/>
    </dgm:fillClrLst>
    <dgm:linClrLst meth="repeat">
      <a:schemeClr val="dk1"/>
    </dgm:linClrLst>
    <dgm:effectClrLst/>
    <dgm:txLinClrLst/>
    <dgm:txFillClrLst meth="repeat">
      <a:schemeClr val="lt1"/>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dk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dk1">
        <a:alpha val="90000"/>
        <a:tint val="40000"/>
      </a:schemeClr>
    </dgm:fillClrLst>
    <dgm:linClrLst meth="repeat">
      <a:schemeClr val="dk1">
        <a:alpha val="90000"/>
        <a:tint val="40000"/>
      </a:schemeClr>
    </dgm:linClrLst>
    <dgm:effectClrLst/>
    <dgm:txLinClrLst/>
    <dgm:txFillClrLst meth="repeat">
      <a:schemeClr val="dk1"/>
    </dgm:txFillClrLst>
    <dgm:txEffectClrLst/>
  </dgm:styleLbl>
  <dgm:styleLbl name="alignAccFollowNode1">
    <dgm:fillClrLst meth="repeat">
      <a:schemeClr val="dk1">
        <a:alpha val="90000"/>
        <a:tint val="40000"/>
      </a:schemeClr>
    </dgm:fillClrLst>
    <dgm:linClrLst meth="repeat">
      <a:schemeClr val="dk1">
        <a:alpha val="90000"/>
        <a:tint val="40000"/>
      </a:schemeClr>
    </dgm:linClrLst>
    <dgm:effectClrLst/>
    <dgm:txLinClrLst/>
    <dgm:txFillClrLst meth="repeat">
      <a:schemeClr val="dk1"/>
    </dgm:txFillClrLst>
    <dgm:txEffectClrLst/>
  </dgm:styleLbl>
  <dgm:styleLbl name="bgAccFollowNode1">
    <dgm:fillClrLst meth="repeat">
      <a:schemeClr val="dk1">
        <a:alpha val="90000"/>
        <a:tint val="40000"/>
      </a:schemeClr>
    </dgm:fillClrLst>
    <dgm:linClrLst meth="repeat">
      <a:schemeClr val="dk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489DB-F6EA-4918-827E-125D217D08AB}" type="doc">
      <dgm:prSet loTypeId="urn:microsoft.com/office/officeart/2024/3/layout/BulletTimelineDefaultVariant" loCatId="Timeline" qsTypeId="urn:microsoft.com/office/officeart/2005/8/quickstyle/simple1" qsCatId="simple" csTypeId="urn:microsoft.com/office/officeart/2005/8/colors/BulletTimelineDefaultColorVariant" csCatId="other" phldr="1"/>
      <dgm:spPr/>
      <dgm:t>
        <a:bodyPr/>
        <a:lstStyle/>
        <a:p>
          <a:endParaRPr lang="es-ES"/>
        </a:p>
      </dgm:t>
    </dgm:pt>
    <dgm:pt modelId="{F0F5FBB8-54EB-4C21-8313-DC0B7FF8C29A}">
      <dgm:prSet/>
      <dgm:spPr/>
      <dgm:t>
        <a:bodyPr/>
        <a:lstStyle/>
        <a:p>
          <a:pPr>
            <a:defRPr b="1"/>
          </a:pPr>
          <a:r>
            <a:rPr lang="es-ES" dirty="0"/>
            <a:t>Inicio</a:t>
          </a:r>
        </a:p>
      </dgm:t>
    </dgm:pt>
    <dgm:pt modelId="{90301868-8758-4B05-B293-61D4A353FC74}" type="parTrans" cxnId="{5A36BAD2-292B-49DD-B365-0A686163FE61}">
      <dgm:prSet/>
      <dgm:spPr/>
      <dgm:t>
        <a:bodyPr/>
        <a:lstStyle/>
        <a:p>
          <a:endParaRPr lang="es-ES"/>
        </a:p>
      </dgm:t>
    </dgm:pt>
    <dgm:pt modelId="{6323910A-5317-41FB-92B5-F65177A8A898}" type="sibTrans" cxnId="{5A36BAD2-292B-49DD-B365-0A686163FE61}">
      <dgm:prSet/>
      <dgm:spPr/>
      <dgm:t>
        <a:bodyPr/>
        <a:lstStyle/>
        <a:p>
          <a:endParaRPr lang="es-ES"/>
        </a:p>
      </dgm:t>
    </dgm:pt>
    <dgm:pt modelId="{F8D0953F-A9E8-4542-A015-B886B0FE4351}">
      <dgm:prSet/>
      <dgm:spPr/>
      <dgm:t>
        <a:bodyPr/>
        <a:lstStyle/>
        <a:p>
          <a:r>
            <a:rPr lang="es-ES" dirty="0"/>
            <a:t>Implantación de la VTUI</a:t>
          </a:r>
        </a:p>
      </dgm:t>
    </dgm:pt>
    <dgm:pt modelId="{99ABDB88-D834-41BA-94F1-284BBC01FDC3}" type="parTrans" cxnId="{1259967B-074E-44D5-8AFC-53D6279AD0B9}">
      <dgm:prSet/>
      <dgm:spPr/>
      <dgm:t>
        <a:bodyPr/>
        <a:lstStyle/>
        <a:p>
          <a:endParaRPr lang="es-ES"/>
        </a:p>
      </dgm:t>
    </dgm:pt>
    <dgm:pt modelId="{9B469AED-C043-44C4-B241-4913BCC19B48}" type="sibTrans" cxnId="{1259967B-074E-44D5-8AFC-53D6279AD0B9}">
      <dgm:prSet/>
      <dgm:spPr/>
      <dgm:t>
        <a:bodyPr/>
        <a:lstStyle/>
        <a:p>
          <a:endParaRPr lang="es-ES"/>
        </a:p>
      </dgm:t>
    </dgm:pt>
    <dgm:pt modelId="{F1A3C0EB-F9CB-4777-958C-A551B69BA21C}">
      <dgm:prSet/>
      <dgm:spPr/>
      <dgm:t>
        <a:bodyPr/>
        <a:lstStyle/>
        <a:p>
          <a:pPr>
            <a:defRPr b="1"/>
          </a:pPr>
          <a:r>
            <a:rPr lang="es-ES"/>
            <a:t>Información académica</a:t>
          </a:r>
          <a:endParaRPr lang="es-ES" dirty="0"/>
        </a:p>
      </dgm:t>
    </dgm:pt>
    <dgm:pt modelId="{6C47E043-70BF-41EA-BF0E-A21C798F4958}" type="parTrans" cxnId="{18A0AF0B-9B61-4E34-ABF4-BE84A61D6BA9}">
      <dgm:prSet/>
      <dgm:spPr/>
      <dgm:t>
        <a:bodyPr/>
        <a:lstStyle/>
        <a:p>
          <a:endParaRPr lang="es-ES"/>
        </a:p>
      </dgm:t>
    </dgm:pt>
    <dgm:pt modelId="{17875C87-D463-4CF5-A1D7-E07873C6FE77}" type="sibTrans" cxnId="{18A0AF0B-9B61-4E34-ABF4-BE84A61D6BA9}">
      <dgm:prSet/>
      <dgm:spPr/>
      <dgm:t>
        <a:bodyPr/>
        <a:lstStyle/>
        <a:p>
          <a:endParaRPr lang="es-ES"/>
        </a:p>
      </dgm:t>
    </dgm:pt>
    <dgm:pt modelId="{A0E14B78-4DE0-4385-807C-59651CBC8987}">
      <dgm:prSet/>
      <dgm:spPr/>
      <dgm:t>
        <a:bodyPr/>
        <a:lstStyle/>
        <a:p>
          <a:r>
            <a:rPr lang="es-ES"/>
            <a:t>Expediente</a:t>
          </a:r>
          <a:endParaRPr lang="es-ES" dirty="0"/>
        </a:p>
      </dgm:t>
    </dgm:pt>
    <dgm:pt modelId="{658D6738-8A44-42E3-B6C2-26F5ED396AE0}" type="parTrans" cxnId="{A937E9F9-6762-48C1-85AC-0FCFCDCFEEBD}">
      <dgm:prSet/>
      <dgm:spPr/>
      <dgm:t>
        <a:bodyPr/>
        <a:lstStyle/>
        <a:p>
          <a:endParaRPr lang="es-ES"/>
        </a:p>
      </dgm:t>
    </dgm:pt>
    <dgm:pt modelId="{E63F326F-78F3-41FD-A331-4393C7F5A81D}" type="sibTrans" cxnId="{A937E9F9-6762-48C1-85AC-0FCFCDCFEEBD}">
      <dgm:prSet/>
      <dgm:spPr/>
      <dgm:t>
        <a:bodyPr/>
        <a:lstStyle/>
        <a:p>
          <a:endParaRPr lang="es-ES"/>
        </a:p>
      </dgm:t>
    </dgm:pt>
    <dgm:pt modelId="{31E21CD6-F550-455E-878C-ECCB0A71A517}">
      <dgm:prSet/>
      <dgm:spPr/>
      <dgm:t>
        <a:bodyPr/>
        <a:lstStyle/>
        <a:p>
          <a:pPr>
            <a:defRPr b="1"/>
          </a:pPr>
          <a:r>
            <a:rPr lang="es-ES" dirty="0"/>
            <a:t>Moodle: Notificaciones </a:t>
          </a:r>
          <a:r>
            <a:rPr lang="es-ES" dirty="0" err="1"/>
            <a:t>Push</a:t>
          </a:r>
          <a:endParaRPr lang="es-ES" dirty="0"/>
        </a:p>
      </dgm:t>
    </dgm:pt>
    <dgm:pt modelId="{DCEC568B-D967-406C-8A98-7AD389B301BF}" type="parTrans" cxnId="{39970CF3-EF40-4571-87A7-4E387DD1674A}">
      <dgm:prSet/>
      <dgm:spPr/>
      <dgm:t>
        <a:bodyPr/>
        <a:lstStyle/>
        <a:p>
          <a:endParaRPr lang="es-ES"/>
        </a:p>
      </dgm:t>
    </dgm:pt>
    <dgm:pt modelId="{9142F668-1846-40E9-9F20-D22CD1382C52}" type="sibTrans" cxnId="{39970CF3-EF40-4571-87A7-4E387DD1674A}">
      <dgm:prSet/>
      <dgm:spPr/>
      <dgm:t>
        <a:bodyPr/>
        <a:lstStyle/>
        <a:p>
          <a:endParaRPr lang="es-ES"/>
        </a:p>
      </dgm:t>
    </dgm:pt>
    <dgm:pt modelId="{C99EE4D5-7E06-4E41-A2C7-C72B84F665B9}">
      <dgm:prSet/>
      <dgm:spPr/>
      <dgm:t>
        <a:bodyPr/>
        <a:lstStyle/>
        <a:p>
          <a:r>
            <a:rPr lang="es-ES"/>
            <a:t>Moodle como router de mensajes</a:t>
          </a:r>
          <a:endParaRPr lang="es-ES" dirty="0"/>
        </a:p>
      </dgm:t>
    </dgm:pt>
    <dgm:pt modelId="{3AA14214-D06E-46DD-AFB3-2AB86A12721A}" type="parTrans" cxnId="{1AEEA64E-B0B7-48A7-BC1B-92D72578B8B7}">
      <dgm:prSet/>
      <dgm:spPr/>
      <dgm:t>
        <a:bodyPr/>
        <a:lstStyle/>
        <a:p>
          <a:endParaRPr lang="es-ES"/>
        </a:p>
      </dgm:t>
    </dgm:pt>
    <dgm:pt modelId="{EEEE4834-7CF8-452E-8067-AE64A3CEAD63}" type="sibTrans" cxnId="{1AEEA64E-B0B7-48A7-BC1B-92D72578B8B7}">
      <dgm:prSet/>
      <dgm:spPr/>
      <dgm:t>
        <a:bodyPr/>
        <a:lstStyle/>
        <a:p>
          <a:endParaRPr lang="es-ES"/>
        </a:p>
      </dgm:t>
    </dgm:pt>
    <dgm:pt modelId="{541A08E7-C588-4C93-95F2-DF79A91A152A}">
      <dgm:prSet/>
      <dgm:spPr/>
      <dgm:t>
        <a:bodyPr/>
        <a:lstStyle/>
        <a:p>
          <a:pPr>
            <a:defRPr b="1"/>
          </a:pPr>
          <a:r>
            <a:rPr lang="es-ES" dirty="0"/>
            <a:t>Moodle: Servicios</a:t>
          </a:r>
        </a:p>
      </dgm:t>
    </dgm:pt>
    <dgm:pt modelId="{306A63A1-A9FE-4066-8A95-9AED073981D2}" type="parTrans" cxnId="{1A36F432-4398-420D-88AC-B1CF6F4BACAA}">
      <dgm:prSet/>
      <dgm:spPr/>
      <dgm:t>
        <a:bodyPr/>
        <a:lstStyle/>
        <a:p>
          <a:endParaRPr lang="es-ES"/>
        </a:p>
      </dgm:t>
    </dgm:pt>
    <dgm:pt modelId="{E8AD2407-9CD7-4EAE-BC82-BA857555E360}" type="sibTrans" cxnId="{1A36F432-4398-420D-88AC-B1CF6F4BACAA}">
      <dgm:prSet/>
      <dgm:spPr/>
      <dgm:t>
        <a:bodyPr/>
        <a:lstStyle/>
        <a:p>
          <a:endParaRPr lang="es-ES"/>
        </a:p>
      </dgm:t>
    </dgm:pt>
    <dgm:pt modelId="{0C4ADB58-BFF3-49EB-AF83-59CA8FA10E37}">
      <dgm:prSet/>
      <dgm:spPr/>
      <dgm:t>
        <a:bodyPr/>
        <a:lstStyle/>
        <a:p>
          <a:r>
            <a:rPr lang="es-ES" dirty="0" err="1"/>
            <a:t>Autologin</a:t>
          </a:r>
          <a:r>
            <a:rPr lang="es-ES" dirty="0"/>
            <a:t> con redirección de URL</a:t>
          </a:r>
        </a:p>
      </dgm:t>
    </dgm:pt>
    <dgm:pt modelId="{AB8A1544-2852-461F-B7DB-2FC4DF6BFD8B}" type="parTrans" cxnId="{7FDEC2A9-7418-4268-AE73-028082661E89}">
      <dgm:prSet/>
      <dgm:spPr/>
      <dgm:t>
        <a:bodyPr/>
        <a:lstStyle/>
        <a:p>
          <a:endParaRPr lang="es-ES"/>
        </a:p>
      </dgm:t>
    </dgm:pt>
    <dgm:pt modelId="{495B7760-6278-4F13-A8D8-FCE36B40800C}" type="sibTrans" cxnId="{7FDEC2A9-7418-4268-AE73-028082661E89}">
      <dgm:prSet/>
      <dgm:spPr/>
      <dgm:t>
        <a:bodyPr/>
        <a:lstStyle/>
        <a:p>
          <a:endParaRPr lang="es-ES"/>
        </a:p>
      </dgm:t>
    </dgm:pt>
    <dgm:pt modelId="{0969E0B7-76BF-46D5-A0BD-7748EA650CBA}">
      <dgm:prSet/>
      <dgm:spPr/>
      <dgm:t>
        <a:bodyPr/>
        <a:lstStyle/>
        <a:p>
          <a:pPr>
            <a:defRPr b="1"/>
          </a:pPr>
          <a:r>
            <a:rPr lang="es-ES" dirty="0"/>
            <a:t>Moodle: Widgets LMS</a:t>
          </a:r>
        </a:p>
      </dgm:t>
    </dgm:pt>
    <dgm:pt modelId="{3BB0AF0F-61F2-4DAE-8703-5067CDB43A6E}" type="parTrans" cxnId="{711A1AEB-7354-489D-A8B5-308BF6C2C0D1}">
      <dgm:prSet/>
      <dgm:spPr/>
      <dgm:t>
        <a:bodyPr/>
        <a:lstStyle/>
        <a:p>
          <a:endParaRPr lang="es-ES"/>
        </a:p>
      </dgm:t>
    </dgm:pt>
    <dgm:pt modelId="{8B2E6B34-B57E-444E-BA8D-A09796B6CCB5}" type="sibTrans" cxnId="{711A1AEB-7354-489D-A8B5-308BF6C2C0D1}">
      <dgm:prSet/>
      <dgm:spPr/>
      <dgm:t>
        <a:bodyPr/>
        <a:lstStyle/>
        <a:p>
          <a:endParaRPr lang="es-ES"/>
        </a:p>
      </dgm:t>
    </dgm:pt>
    <dgm:pt modelId="{706A085B-E17E-40B2-94A2-F1FB54F89FB6}">
      <dgm:prSet/>
      <dgm:spPr/>
      <dgm:t>
        <a:bodyPr/>
        <a:lstStyle/>
        <a:p>
          <a:r>
            <a:rPr lang="es-ES" dirty="0"/>
            <a:t>Archivos, Notas, Tareas, Conversaciones, Anuncios, Calendario</a:t>
          </a:r>
        </a:p>
      </dgm:t>
    </dgm:pt>
    <dgm:pt modelId="{53D2640E-B905-46A9-A768-49B854D3BF5F}" type="parTrans" cxnId="{5B4F9F97-7D24-46D1-B33A-7F62DE195BCB}">
      <dgm:prSet/>
      <dgm:spPr/>
      <dgm:t>
        <a:bodyPr/>
        <a:lstStyle/>
        <a:p>
          <a:endParaRPr lang="es-ES"/>
        </a:p>
      </dgm:t>
    </dgm:pt>
    <dgm:pt modelId="{6F7C7318-6CE0-469D-B0D7-BA70C8E1CBE6}" type="sibTrans" cxnId="{5B4F9F97-7D24-46D1-B33A-7F62DE195BCB}">
      <dgm:prSet/>
      <dgm:spPr/>
      <dgm:t>
        <a:bodyPr/>
        <a:lstStyle/>
        <a:p>
          <a:endParaRPr lang="es-ES"/>
        </a:p>
      </dgm:t>
    </dgm:pt>
    <dgm:pt modelId="{9E1B08F7-AD92-4972-AB62-A9542987DABE}">
      <dgm:prSet/>
      <dgm:spPr/>
      <dgm:t>
        <a:bodyPr/>
        <a:lstStyle/>
        <a:p>
          <a:r>
            <a:rPr lang="es-ES"/>
            <a:t>Noticias</a:t>
          </a:r>
          <a:endParaRPr lang="es-ES" dirty="0"/>
        </a:p>
      </dgm:t>
    </dgm:pt>
    <dgm:pt modelId="{42221E6C-EDB2-481A-8CAD-257A96673756}" type="parTrans" cxnId="{B6B1733D-F0C2-4030-90D7-666CA4FD6424}">
      <dgm:prSet/>
      <dgm:spPr/>
      <dgm:t>
        <a:bodyPr/>
        <a:lstStyle/>
        <a:p>
          <a:endParaRPr lang="es-ES"/>
        </a:p>
      </dgm:t>
    </dgm:pt>
    <dgm:pt modelId="{99323A1C-766A-47FE-AF07-4EBFAE24BE53}" type="sibTrans" cxnId="{B6B1733D-F0C2-4030-90D7-666CA4FD6424}">
      <dgm:prSet/>
      <dgm:spPr/>
      <dgm:t>
        <a:bodyPr/>
        <a:lstStyle/>
        <a:p>
          <a:endParaRPr lang="es-ES"/>
        </a:p>
      </dgm:t>
    </dgm:pt>
    <dgm:pt modelId="{327E73D8-6654-4E48-83B8-981135709454}">
      <dgm:prSet/>
      <dgm:spPr/>
      <dgm:t>
        <a:bodyPr/>
        <a:lstStyle/>
        <a:p>
          <a:r>
            <a:rPr lang="es-ES"/>
            <a:t>Accesos directos</a:t>
          </a:r>
          <a:endParaRPr lang="es-ES" dirty="0"/>
        </a:p>
      </dgm:t>
    </dgm:pt>
    <dgm:pt modelId="{1DF0BB8B-83C3-4BA8-8CA8-505A175F0BDE}" type="parTrans" cxnId="{02FE9A11-5DBE-4E76-ACD7-E462B7B68BEF}">
      <dgm:prSet/>
      <dgm:spPr/>
      <dgm:t>
        <a:bodyPr/>
        <a:lstStyle/>
        <a:p>
          <a:endParaRPr lang="es-ES"/>
        </a:p>
      </dgm:t>
    </dgm:pt>
    <dgm:pt modelId="{0A379343-F4BB-43D1-BF86-5172391CCF63}" type="sibTrans" cxnId="{02FE9A11-5DBE-4E76-ACD7-E462B7B68BEF}">
      <dgm:prSet/>
      <dgm:spPr/>
      <dgm:t>
        <a:bodyPr/>
        <a:lstStyle/>
        <a:p>
          <a:endParaRPr lang="es-ES"/>
        </a:p>
      </dgm:t>
    </dgm:pt>
    <dgm:pt modelId="{B3EB0C6E-995C-485B-89C2-F3F355243624}">
      <dgm:prSet/>
      <dgm:spPr/>
      <dgm:t>
        <a:bodyPr/>
        <a:lstStyle/>
        <a:p>
          <a:r>
            <a:rPr lang="es-ES"/>
            <a:t>Horarios</a:t>
          </a:r>
          <a:endParaRPr lang="es-ES" dirty="0"/>
        </a:p>
      </dgm:t>
    </dgm:pt>
    <dgm:pt modelId="{B50607A6-25E7-45F9-9218-EFB76A7DF8F7}" type="parTrans" cxnId="{3D9B9DE8-DF73-4C42-939E-070E908A34C5}">
      <dgm:prSet/>
      <dgm:spPr/>
      <dgm:t>
        <a:bodyPr/>
        <a:lstStyle/>
        <a:p>
          <a:endParaRPr lang="es-ES"/>
        </a:p>
      </dgm:t>
    </dgm:pt>
    <dgm:pt modelId="{50F11C77-D426-43C2-8714-8F86DCCF0EF7}" type="sibTrans" cxnId="{3D9B9DE8-DF73-4C42-939E-070E908A34C5}">
      <dgm:prSet/>
      <dgm:spPr/>
      <dgm:t>
        <a:bodyPr/>
        <a:lstStyle/>
        <a:p>
          <a:endParaRPr lang="es-ES"/>
        </a:p>
      </dgm:t>
    </dgm:pt>
    <dgm:pt modelId="{F7489396-D409-4CCC-ABF2-893137833A01}">
      <dgm:prSet/>
      <dgm:spPr/>
      <dgm:t>
        <a:bodyPr/>
        <a:lstStyle/>
        <a:p>
          <a:r>
            <a:rPr lang="es-ES" dirty="0"/>
            <a:t>Calendario</a:t>
          </a:r>
        </a:p>
      </dgm:t>
    </dgm:pt>
    <dgm:pt modelId="{A858E746-1676-49D8-AFA6-96817A421A17}" type="parTrans" cxnId="{FBDEBE90-2855-43BD-9E89-FF25B99CC98F}">
      <dgm:prSet/>
      <dgm:spPr/>
      <dgm:t>
        <a:bodyPr/>
        <a:lstStyle/>
        <a:p>
          <a:endParaRPr lang="es-ES"/>
        </a:p>
      </dgm:t>
    </dgm:pt>
    <dgm:pt modelId="{E5AA9BAC-A80E-4878-BF4A-5795F65CF371}" type="sibTrans" cxnId="{FBDEBE90-2855-43BD-9E89-FF25B99CC98F}">
      <dgm:prSet/>
      <dgm:spPr/>
      <dgm:t>
        <a:bodyPr/>
        <a:lstStyle/>
        <a:p>
          <a:endParaRPr lang="es-ES"/>
        </a:p>
      </dgm:t>
    </dgm:pt>
    <dgm:pt modelId="{A8E16C2D-CC24-4682-8BCC-8371A3450279}" type="pres">
      <dgm:prSet presAssocID="{59C489DB-F6EA-4918-827E-125D217D08AB}" presName="root" presStyleCnt="0">
        <dgm:presLayoutVars>
          <dgm:chMax/>
          <dgm:chPref/>
          <dgm:animLvl val="lvl"/>
        </dgm:presLayoutVars>
      </dgm:prSet>
      <dgm:spPr/>
    </dgm:pt>
    <dgm:pt modelId="{AAD61EC6-D07B-46A4-9A10-49C079929472}" type="pres">
      <dgm:prSet presAssocID="{59C489DB-F6EA-4918-827E-125D217D08AB}" presName="divider" presStyleLbl="fgAcc1" presStyleIdx="0" presStyleCnt="1"/>
      <dgm:spPr>
        <a:solidFill>
          <a:schemeClr val="lt1">
            <a:alpha val="90000"/>
            <a:hueOff val="0"/>
            <a:satOff val="0"/>
            <a:lumOff val="0"/>
            <a:alphaOff val="0"/>
          </a:schemeClr>
        </a:solidFill>
        <a:ln w="12700" cap="flat" cmpd="sng" algn="ctr">
          <a:solidFill>
            <a:schemeClr val="dk1">
              <a:hueOff val="0"/>
              <a:satOff val="0"/>
              <a:lumOff val="0"/>
              <a:alphaOff val="0"/>
            </a:schemeClr>
          </a:solidFill>
          <a:prstDash val="solid"/>
          <a:tailEnd type="triangle" w="lg" len="lg"/>
        </a:ln>
        <a:effectLst/>
      </dgm:spPr>
    </dgm:pt>
    <dgm:pt modelId="{3664FEF6-570F-447A-9DA4-8EF86C42B07E}" type="pres">
      <dgm:prSet presAssocID="{59C489DB-F6EA-4918-827E-125D217D08AB}" presName="nodes" presStyleCnt="0">
        <dgm:presLayoutVars>
          <dgm:chMax/>
          <dgm:chPref/>
          <dgm:animLvl val="lvl"/>
        </dgm:presLayoutVars>
      </dgm:prSet>
      <dgm:spPr/>
    </dgm:pt>
    <dgm:pt modelId="{08DEDF05-F772-4679-B6B1-D4EF0E07C420}" type="pres">
      <dgm:prSet presAssocID="{F0F5FBB8-54EB-4C21-8313-DC0B7FF8C29A}" presName="composite" presStyleCnt="0"/>
      <dgm:spPr/>
    </dgm:pt>
    <dgm:pt modelId="{542B9F76-2D8B-4F1A-856A-0632E18C638F}" type="pres">
      <dgm:prSet presAssocID="{F0F5FBB8-54EB-4C21-8313-DC0B7FF8C29A}" presName="ConnectorPoint" presStyleLbl="lnNode1" presStyleIdx="0" presStyleCnt="5"/>
      <dgm:spPr>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gm:spPr>
    </dgm:pt>
    <dgm:pt modelId="{883921F7-FD3E-44DA-A0A0-CE47981912DB}" type="pres">
      <dgm:prSet presAssocID="{F0F5FBB8-54EB-4C21-8313-DC0B7FF8C29A}" presName="DropPinPlaceHolder" presStyleCnt="0"/>
      <dgm:spPr/>
    </dgm:pt>
    <dgm:pt modelId="{02CA0318-CA93-4DCE-A74E-7CCB2C5F42FF}" type="pres">
      <dgm:prSet presAssocID="{F0F5FBB8-54EB-4C21-8313-DC0B7FF8C29A}" presName="DropPin" presStyleLbl="revTx" presStyleIdx="0" presStyleCnt="15"/>
      <dgm:spPr/>
    </dgm:pt>
    <dgm:pt modelId="{F54E3AD9-43C2-4BF0-B7A0-869623F99BED}" type="pres">
      <dgm:prSet presAssocID="{F0F5FBB8-54EB-4C21-8313-DC0B7FF8C29A}" presName="Ellipse" presStyleLbl="node2" presStyleIdx="0" presStyleCnt="5"/>
      <dgm:spPr>
        <a:solidFill>
          <a:schemeClr val="accent1">
            <a:hueOff val="0"/>
            <a:satOff val="0"/>
            <a:lumOff val="0"/>
            <a:alphaOff val="0"/>
          </a:schemeClr>
        </a:solidFill>
        <a:ln w="25400" cap="flat" cmpd="sng" algn="ctr">
          <a:noFill/>
          <a:prstDash val="solid"/>
        </a:ln>
        <a:effectLst/>
      </dgm:spPr>
    </dgm:pt>
    <dgm:pt modelId="{390DAF07-C0D5-4BA2-B2AD-06193BA10104}" type="pres">
      <dgm:prSet presAssocID="{F0F5FBB8-54EB-4C21-8313-DC0B7FF8C29A}" presName="L2TextContainer" presStyleLbl="revTx" presStyleIdx="1" presStyleCnt="15">
        <dgm:presLayoutVars>
          <dgm:bulletEnabled val="1"/>
        </dgm:presLayoutVars>
      </dgm:prSet>
      <dgm:spPr/>
    </dgm:pt>
    <dgm:pt modelId="{A684209A-5049-46C2-8024-3DD69325A601}" type="pres">
      <dgm:prSet presAssocID="{F0F5FBB8-54EB-4C21-8313-DC0B7FF8C29A}" presName="L1TextContainer" presStyleLbl="revTx" presStyleIdx="2" presStyleCnt="15">
        <dgm:presLayoutVars>
          <dgm:chMax val="1"/>
          <dgm:chPref val="1"/>
          <dgm:bulletEnabled val="1"/>
        </dgm:presLayoutVars>
      </dgm:prSet>
      <dgm:spPr/>
    </dgm:pt>
    <dgm:pt modelId="{249A5677-EEFD-4CD7-8419-A4AB05E4BC36}" type="pres">
      <dgm:prSet presAssocID="{F0F5FBB8-54EB-4C21-8313-DC0B7FF8C29A}" presName="ConnectLine" presStyleLbl="sibTrans1D1" presStyleIdx="0" presStyleCnt="5"/>
      <dgm:spPr/>
    </dgm:pt>
    <dgm:pt modelId="{8717FBA5-A858-4DBD-851E-D4683EC89A49}" type="pres">
      <dgm:prSet presAssocID="{F0F5FBB8-54EB-4C21-8313-DC0B7FF8C29A}" presName="EmptyPlaceHolder" presStyleCnt="0"/>
      <dgm:spPr/>
    </dgm:pt>
    <dgm:pt modelId="{A4DFC6BA-B070-4452-A4DB-DB2CE5F98488}" type="pres">
      <dgm:prSet presAssocID="{6323910A-5317-41FB-92B5-F65177A8A898}" presName="spaceBetweenRectangles" presStyleCnt="0"/>
      <dgm:spPr/>
    </dgm:pt>
    <dgm:pt modelId="{9841FC40-C3CD-4AF5-A33F-1352AC5EE0E1}" type="pres">
      <dgm:prSet presAssocID="{F1A3C0EB-F9CB-4777-958C-A551B69BA21C}" presName="composite" presStyleCnt="0"/>
      <dgm:spPr/>
    </dgm:pt>
    <dgm:pt modelId="{179B20AB-274E-4EA1-8180-4799AF92FF0E}" type="pres">
      <dgm:prSet presAssocID="{F1A3C0EB-F9CB-4777-958C-A551B69BA21C}" presName="ConnectorPoint" presStyleLbl="lnNode1" presStyleIdx="1" presStyleCnt="5"/>
      <dgm:spPr>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gm:spPr>
    </dgm:pt>
    <dgm:pt modelId="{945F33BB-08DF-4C9A-A932-181997DE343F}" type="pres">
      <dgm:prSet presAssocID="{F1A3C0EB-F9CB-4777-958C-A551B69BA21C}" presName="DropPinPlaceHolder" presStyleCnt="0"/>
      <dgm:spPr/>
    </dgm:pt>
    <dgm:pt modelId="{66EB816A-195A-411D-B2E6-5A77EBBDD8A3}" type="pres">
      <dgm:prSet presAssocID="{F1A3C0EB-F9CB-4777-958C-A551B69BA21C}" presName="DropPin" presStyleLbl="revTx" presStyleIdx="3" presStyleCnt="15"/>
      <dgm:spPr/>
    </dgm:pt>
    <dgm:pt modelId="{FE35AEEF-9F71-4E8E-9B8D-3987B78819EC}" type="pres">
      <dgm:prSet presAssocID="{F1A3C0EB-F9CB-4777-958C-A551B69BA21C}" presName="Ellipse" presStyleLbl="node2" presStyleIdx="1" presStyleCnt="5"/>
      <dgm:spPr>
        <a:solidFill>
          <a:schemeClr val="accent1">
            <a:hueOff val="0"/>
            <a:satOff val="0"/>
            <a:lumOff val="0"/>
            <a:alphaOff val="0"/>
          </a:schemeClr>
        </a:solidFill>
        <a:ln w="25400" cap="flat" cmpd="sng" algn="ctr">
          <a:noFill/>
          <a:prstDash val="solid"/>
        </a:ln>
        <a:effectLst/>
      </dgm:spPr>
    </dgm:pt>
    <dgm:pt modelId="{0CCCF056-5795-44C9-9EB4-4A87C0487A88}" type="pres">
      <dgm:prSet presAssocID="{F1A3C0EB-F9CB-4777-958C-A551B69BA21C}" presName="L2TextContainer" presStyleLbl="revTx" presStyleIdx="4" presStyleCnt="15">
        <dgm:presLayoutVars>
          <dgm:bulletEnabled val="1"/>
        </dgm:presLayoutVars>
      </dgm:prSet>
      <dgm:spPr/>
    </dgm:pt>
    <dgm:pt modelId="{E7E1BF07-F75F-4845-BA7F-A68D5D7A2C6D}" type="pres">
      <dgm:prSet presAssocID="{F1A3C0EB-F9CB-4777-958C-A551B69BA21C}" presName="L1TextContainer" presStyleLbl="revTx" presStyleIdx="5" presStyleCnt="15">
        <dgm:presLayoutVars>
          <dgm:chMax val="1"/>
          <dgm:chPref val="1"/>
          <dgm:bulletEnabled val="1"/>
        </dgm:presLayoutVars>
      </dgm:prSet>
      <dgm:spPr/>
    </dgm:pt>
    <dgm:pt modelId="{DAC801C3-FC79-419B-9500-E24CA69A2623}" type="pres">
      <dgm:prSet presAssocID="{F1A3C0EB-F9CB-4777-958C-A551B69BA21C}" presName="ConnectLine" presStyleLbl="sibTrans1D1" presStyleIdx="1" presStyleCnt="5"/>
      <dgm:spPr/>
    </dgm:pt>
    <dgm:pt modelId="{6C90CD2A-D2C1-4BA8-9DBC-B4B6AFBAC923}" type="pres">
      <dgm:prSet presAssocID="{F1A3C0EB-F9CB-4777-958C-A551B69BA21C}" presName="EmptyPlaceHolder" presStyleCnt="0"/>
      <dgm:spPr/>
    </dgm:pt>
    <dgm:pt modelId="{4F02088B-EA33-4D49-AC57-7615C7FDDB4A}" type="pres">
      <dgm:prSet presAssocID="{17875C87-D463-4CF5-A1D7-E07873C6FE77}" presName="spaceBetweenRectangles" presStyleCnt="0"/>
      <dgm:spPr/>
    </dgm:pt>
    <dgm:pt modelId="{3FE0A4B0-D5B4-4A99-A476-27425767ED71}" type="pres">
      <dgm:prSet presAssocID="{31E21CD6-F550-455E-878C-ECCB0A71A517}" presName="composite" presStyleCnt="0"/>
      <dgm:spPr/>
    </dgm:pt>
    <dgm:pt modelId="{F8E9382B-78C3-4790-8258-EC4FAE99046D}" type="pres">
      <dgm:prSet presAssocID="{31E21CD6-F550-455E-878C-ECCB0A71A517}" presName="ConnectorPoint" presStyleLbl="lnNode1" presStyleIdx="2" presStyleCnt="5"/>
      <dgm:spPr>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gm:spPr>
    </dgm:pt>
    <dgm:pt modelId="{5AB4A3E9-AF47-485F-ABC8-F45FFC778B76}" type="pres">
      <dgm:prSet presAssocID="{31E21CD6-F550-455E-878C-ECCB0A71A517}" presName="DropPinPlaceHolder" presStyleCnt="0"/>
      <dgm:spPr/>
    </dgm:pt>
    <dgm:pt modelId="{2D337F7C-240B-4644-B04E-616EF737F2B4}" type="pres">
      <dgm:prSet presAssocID="{31E21CD6-F550-455E-878C-ECCB0A71A517}" presName="DropPin" presStyleLbl="revTx" presStyleIdx="6" presStyleCnt="15"/>
      <dgm:spPr/>
    </dgm:pt>
    <dgm:pt modelId="{60CC0E6F-E221-4801-971F-28FEC29FEBA6}" type="pres">
      <dgm:prSet presAssocID="{31E21CD6-F550-455E-878C-ECCB0A71A517}" presName="Ellipse" presStyleLbl="node2" presStyleIdx="2" presStyleCnt="5"/>
      <dgm:spPr>
        <a:solidFill>
          <a:schemeClr val="accent1">
            <a:hueOff val="0"/>
            <a:satOff val="0"/>
            <a:lumOff val="0"/>
            <a:alphaOff val="0"/>
          </a:schemeClr>
        </a:solidFill>
        <a:ln w="25400" cap="flat" cmpd="sng" algn="ctr">
          <a:noFill/>
          <a:prstDash val="solid"/>
        </a:ln>
        <a:effectLst/>
      </dgm:spPr>
    </dgm:pt>
    <dgm:pt modelId="{03E6AEFE-8E63-4932-A255-7EEF52E9F124}" type="pres">
      <dgm:prSet presAssocID="{31E21CD6-F550-455E-878C-ECCB0A71A517}" presName="L2TextContainer" presStyleLbl="revTx" presStyleIdx="7" presStyleCnt="15">
        <dgm:presLayoutVars>
          <dgm:bulletEnabled val="1"/>
        </dgm:presLayoutVars>
      </dgm:prSet>
      <dgm:spPr/>
    </dgm:pt>
    <dgm:pt modelId="{65051427-7FA3-458C-91BA-4D903976143C}" type="pres">
      <dgm:prSet presAssocID="{31E21CD6-F550-455E-878C-ECCB0A71A517}" presName="L1TextContainer" presStyleLbl="revTx" presStyleIdx="8" presStyleCnt="15">
        <dgm:presLayoutVars>
          <dgm:chMax val="1"/>
          <dgm:chPref val="1"/>
          <dgm:bulletEnabled val="1"/>
        </dgm:presLayoutVars>
      </dgm:prSet>
      <dgm:spPr/>
    </dgm:pt>
    <dgm:pt modelId="{6604B6C0-30FD-4578-9B87-39A5206C44DD}" type="pres">
      <dgm:prSet presAssocID="{31E21CD6-F550-455E-878C-ECCB0A71A517}" presName="ConnectLine" presStyleLbl="sibTrans1D1" presStyleIdx="2" presStyleCnt="5"/>
      <dgm:spPr/>
    </dgm:pt>
    <dgm:pt modelId="{3DB18428-D931-41D4-8B7A-8688EDCB3494}" type="pres">
      <dgm:prSet presAssocID="{31E21CD6-F550-455E-878C-ECCB0A71A517}" presName="EmptyPlaceHolder" presStyleCnt="0"/>
      <dgm:spPr/>
    </dgm:pt>
    <dgm:pt modelId="{EC6B0EB7-E2EF-49C4-A910-B5D40394444A}" type="pres">
      <dgm:prSet presAssocID="{9142F668-1846-40E9-9F20-D22CD1382C52}" presName="spaceBetweenRectangles" presStyleCnt="0"/>
      <dgm:spPr/>
    </dgm:pt>
    <dgm:pt modelId="{AC784A31-9367-4F65-A2D6-27CD42BE3C2D}" type="pres">
      <dgm:prSet presAssocID="{541A08E7-C588-4C93-95F2-DF79A91A152A}" presName="composite" presStyleCnt="0"/>
      <dgm:spPr/>
    </dgm:pt>
    <dgm:pt modelId="{A8BE5B46-5373-4556-BFD7-E71E64D6C4D7}" type="pres">
      <dgm:prSet presAssocID="{541A08E7-C588-4C93-95F2-DF79A91A152A}" presName="ConnectorPoint" presStyleLbl="lnNode1" presStyleIdx="3" presStyleCnt="5"/>
      <dgm:spPr>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gm:spPr>
    </dgm:pt>
    <dgm:pt modelId="{A994B1AB-D33E-4DB6-B8F1-00CFE26D93F2}" type="pres">
      <dgm:prSet presAssocID="{541A08E7-C588-4C93-95F2-DF79A91A152A}" presName="DropPinPlaceHolder" presStyleCnt="0"/>
      <dgm:spPr/>
    </dgm:pt>
    <dgm:pt modelId="{3EF2695E-6187-4DB9-B588-60853C4D36FB}" type="pres">
      <dgm:prSet presAssocID="{541A08E7-C588-4C93-95F2-DF79A91A152A}" presName="DropPin" presStyleLbl="revTx" presStyleIdx="9" presStyleCnt="15"/>
      <dgm:spPr/>
    </dgm:pt>
    <dgm:pt modelId="{B8E7C69E-AA80-4399-8765-2598EEFE02A4}" type="pres">
      <dgm:prSet presAssocID="{541A08E7-C588-4C93-95F2-DF79A91A152A}" presName="Ellipse" presStyleLbl="node2" presStyleIdx="3" presStyleCnt="5"/>
      <dgm:spPr>
        <a:solidFill>
          <a:schemeClr val="accent1">
            <a:hueOff val="0"/>
            <a:satOff val="0"/>
            <a:lumOff val="0"/>
            <a:alphaOff val="0"/>
          </a:schemeClr>
        </a:solidFill>
        <a:ln w="25400" cap="flat" cmpd="sng" algn="ctr">
          <a:noFill/>
          <a:prstDash val="solid"/>
        </a:ln>
        <a:effectLst/>
      </dgm:spPr>
    </dgm:pt>
    <dgm:pt modelId="{16424D06-F6E3-4B72-B797-2DF097EA7A80}" type="pres">
      <dgm:prSet presAssocID="{541A08E7-C588-4C93-95F2-DF79A91A152A}" presName="L2TextContainer" presStyleLbl="revTx" presStyleIdx="10" presStyleCnt="15">
        <dgm:presLayoutVars>
          <dgm:bulletEnabled val="1"/>
        </dgm:presLayoutVars>
      </dgm:prSet>
      <dgm:spPr/>
    </dgm:pt>
    <dgm:pt modelId="{C8B81A7F-437B-4438-AF62-FA1C22FA16D7}" type="pres">
      <dgm:prSet presAssocID="{541A08E7-C588-4C93-95F2-DF79A91A152A}" presName="L1TextContainer" presStyleLbl="revTx" presStyleIdx="11" presStyleCnt="15">
        <dgm:presLayoutVars>
          <dgm:chMax val="1"/>
          <dgm:chPref val="1"/>
          <dgm:bulletEnabled val="1"/>
        </dgm:presLayoutVars>
      </dgm:prSet>
      <dgm:spPr/>
    </dgm:pt>
    <dgm:pt modelId="{6A035CB1-2BB6-483A-BD86-214ABA428CB8}" type="pres">
      <dgm:prSet presAssocID="{541A08E7-C588-4C93-95F2-DF79A91A152A}" presName="ConnectLine" presStyleLbl="sibTrans1D1" presStyleIdx="3" presStyleCnt="5"/>
      <dgm:spPr/>
    </dgm:pt>
    <dgm:pt modelId="{1B37AB4E-D1B6-4806-8C58-0BF6486489F4}" type="pres">
      <dgm:prSet presAssocID="{541A08E7-C588-4C93-95F2-DF79A91A152A}" presName="EmptyPlaceHolder" presStyleCnt="0"/>
      <dgm:spPr/>
    </dgm:pt>
    <dgm:pt modelId="{E915C25D-A647-4DCE-9965-8EC45AA4F7C5}" type="pres">
      <dgm:prSet presAssocID="{E8AD2407-9CD7-4EAE-BC82-BA857555E360}" presName="spaceBetweenRectangles" presStyleCnt="0"/>
      <dgm:spPr/>
    </dgm:pt>
    <dgm:pt modelId="{F4F857D1-B5F3-4113-97A2-7C77A7109197}" type="pres">
      <dgm:prSet presAssocID="{0969E0B7-76BF-46D5-A0BD-7748EA650CBA}" presName="composite" presStyleCnt="0"/>
      <dgm:spPr/>
    </dgm:pt>
    <dgm:pt modelId="{6C234DF9-5700-4DA5-9AD6-8422B361EBF6}" type="pres">
      <dgm:prSet presAssocID="{0969E0B7-76BF-46D5-A0BD-7748EA650CBA}" presName="ConnectorPoint" presStyleLbl="lnNode1" presStyleIdx="4" presStyleCnt="5"/>
      <dgm:spPr>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gm:spPr>
    </dgm:pt>
    <dgm:pt modelId="{B0CC60F5-4D51-4471-A1C0-9DEDF073FDCA}" type="pres">
      <dgm:prSet presAssocID="{0969E0B7-76BF-46D5-A0BD-7748EA650CBA}" presName="DropPinPlaceHolder" presStyleCnt="0"/>
      <dgm:spPr/>
    </dgm:pt>
    <dgm:pt modelId="{C1FFA2BD-73D7-44E9-886A-463958EE6582}" type="pres">
      <dgm:prSet presAssocID="{0969E0B7-76BF-46D5-A0BD-7748EA650CBA}" presName="DropPin" presStyleLbl="revTx" presStyleIdx="12" presStyleCnt="15"/>
      <dgm:spPr/>
    </dgm:pt>
    <dgm:pt modelId="{A4962053-B524-485B-BA5E-E44A4093FEE9}" type="pres">
      <dgm:prSet presAssocID="{0969E0B7-76BF-46D5-A0BD-7748EA650CBA}" presName="Ellipse" presStyleLbl="node2" presStyleIdx="4" presStyleCnt="5"/>
      <dgm:spPr>
        <a:solidFill>
          <a:schemeClr val="accent1">
            <a:hueOff val="0"/>
            <a:satOff val="0"/>
            <a:lumOff val="0"/>
            <a:alphaOff val="0"/>
          </a:schemeClr>
        </a:solidFill>
        <a:ln w="25400" cap="flat" cmpd="sng" algn="ctr">
          <a:noFill/>
          <a:prstDash val="solid"/>
        </a:ln>
        <a:effectLst/>
      </dgm:spPr>
    </dgm:pt>
    <dgm:pt modelId="{2157A190-4100-4A55-B1AD-15C7CCE46F80}" type="pres">
      <dgm:prSet presAssocID="{0969E0B7-76BF-46D5-A0BD-7748EA650CBA}" presName="L2TextContainer" presStyleLbl="revTx" presStyleIdx="13" presStyleCnt="15">
        <dgm:presLayoutVars>
          <dgm:bulletEnabled val="1"/>
        </dgm:presLayoutVars>
      </dgm:prSet>
      <dgm:spPr/>
    </dgm:pt>
    <dgm:pt modelId="{38A9439F-5B01-47D2-839A-599AB71834A1}" type="pres">
      <dgm:prSet presAssocID="{0969E0B7-76BF-46D5-A0BD-7748EA650CBA}" presName="L1TextContainer" presStyleLbl="revTx" presStyleIdx="14" presStyleCnt="15">
        <dgm:presLayoutVars>
          <dgm:chMax val="1"/>
          <dgm:chPref val="1"/>
          <dgm:bulletEnabled val="1"/>
        </dgm:presLayoutVars>
      </dgm:prSet>
      <dgm:spPr/>
    </dgm:pt>
    <dgm:pt modelId="{50079122-0419-4AB7-B254-498AD25B13A4}" type="pres">
      <dgm:prSet presAssocID="{0969E0B7-76BF-46D5-A0BD-7748EA650CBA}" presName="ConnectLine" presStyleLbl="sibTrans1D1" presStyleIdx="4" presStyleCnt="5"/>
      <dgm:spPr/>
    </dgm:pt>
    <dgm:pt modelId="{9ADE9A6B-B09D-4E50-A6E6-05FD679810E9}" type="pres">
      <dgm:prSet presAssocID="{0969E0B7-76BF-46D5-A0BD-7748EA650CBA}" presName="EmptyPlaceHolder" presStyleCnt="0"/>
      <dgm:spPr/>
    </dgm:pt>
  </dgm:ptLst>
  <dgm:cxnLst>
    <dgm:cxn modelId="{6F575304-D006-4A40-962D-81981FA46C69}" type="presOf" srcId="{F0F5FBB8-54EB-4C21-8313-DC0B7FF8C29A}" destId="{A684209A-5049-46C2-8024-3DD69325A601}" srcOrd="0" destOrd="0" presId="urn:microsoft.com/office/officeart/2024/3/layout/BulletTimelineDefaultVariant"/>
    <dgm:cxn modelId="{18A0AF0B-9B61-4E34-ABF4-BE84A61D6BA9}" srcId="{59C489DB-F6EA-4918-827E-125D217D08AB}" destId="{F1A3C0EB-F9CB-4777-958C-A551B69BA21C}" srcOrd="1" destOrd="0" parTransId="{6C47E043-70BF-41EA-BF0E-A21C798F4958}" sibTransId="{17875C87-D463-4CF5-A1D7-E07873C6FE77}"/>
    <dgm:cxn modelId="{02FE9A11-5DBE-4E76-ACD7-E462B7B68BEF}" srcId="{F0F5FBB8-54EB-4C21-8313-DC0B7FF8C29A}" destId="{327E73D8-6654-4E48-83B8-981135709454}" srcOrd="2" destOrd="0" parTransId="{1DF0BB8B-83C3-4BA8-8CA8-505A175F0BDE}" sibTransId="{0A379343-F4BB-43D1-BF86-5172391CCF63}"/>
    <dgm:cxn modelId="{C8156316-7667-4215-9610-C6DE550E17A2}" type="presOf" srcId="{F7489396-D409-4CCC-ABF2-893137833A01}" destId="{16424D06-F6E3-4B72-B797-2DF097EA7A80}" srcOrd="0" destOrd="1" presId="urn:microsoft.com/office/officeart/2024/3/layout/BulletTimelineDefaultVariant"/>
    <dgm:cxn modelId="{E0A7AA1B-71E5-4498-BAFD-639A103D6856}" type="presOf" srcId="{0C4ADB58-BFF3-49EB-AF83-59CA8FA10E37}" destId="{16424D06-F6E3-4B72-B797-2DF097EA7A80}" srcOrd="0" destOrd="0" presId="urn:microsoft.com/office/officeart/2024/3/layout/BulletTimelineDefaultVariant"/>
    <dgm:cxn modelId="{B2CAED1E-C5FF-42CA-9F03-37A48B562080}" type="presOf" srcId="{59C489DB-F6EA-4918-827E-125D217D08AB}" destId="{A8E16C2D-CC24-4682-8BCC-8371A3450279}" srcOrd="0" destOrd="0" presId="urn:microsoft.com/office/officeart/2024/3/layout/BulletTimelineDefaultVariant"/>
    <dgm:cxn modelId="{10808125-70DA-4106-BFB0-50C5FDDDFBD4}" type="presOf" srcId="{C99EE4D5-7E06-4E41-A2C7-C72B84F665B9}" destId="{03E6AEFE-8E63-4932-A255-7EEF52E9F124}" srcOrd="0" destOrd="0" presId="urn:microsoft.com/office/officeart/2024/3/layout/BulletTimelineDefaultVariant"/>
    <dgm:cxn modelId="{65E19929-B9C5-4A08-8FC8-07E1734F483C}" type="presOf" srcId="{541A08E7-C588-4C93-95F2-DF79A91A152A}" destId="{C8B81A7F-437B-4438-AF62-FA1C22FA16D7}" srcOrd="0" destOrd="0" presId="urn:microsoft.com/office/officeart/2024/3/layout/BulletTimelineDefaultVariant"/>
    <dgm:cxn modelId="{6896BB2C-4FC8-4FF5-937C-7FEA43B0DF43}" type="presOf" srcId="{0969E0B7-76BF-46D5-A0BD-7748EA650CBA}" destId="{38A9439F-5B01-47D2-839A-599AB71834A1}" srcOrd="0" destOrd="0" presId="urn:microsoft.com/office/officeart/2024/3/layout/BulletTimelineDefaultVariant"/>
    <dgm:cxn modelId="{1A36F432-4398-420D-88AC-B1CF6F4BACAA}" srcId="{59C489DB-F6EA-4918-827E-125D217D08AB}" destId="{541A08E7-C588-4C93-95F2-DF79A91A152A}" srcOrd="3" destOrd="0" parTransId="{306A63A1-A9FE-4066-8A95-9AED073981D2}" sibTransId="{E8AD2407-9CD7-4EAE-BC82-BA857555E360}"/>
    <dgm:cxn modelId="{B6B1733D-F0C2-4030-90D7-666CA4FD6424}" srcId="{F0F5FBB8-54EB-4C21-8313-DC0B7FF8C29A}" destId="{9E1B08F7-AD92-4972-AB62-A9542987DABE}" srcOrd="1" destOrd="0" parTransId="{42221E6C-EDB2-481A-8CAD-257A96673756}" sibTransId="{99323A1C-766A-47FE-AF07-4EBFAE24BE53}"/>
    <dgm:cxn modelId="{4729045D-823B-4F0A-9FF9-633E2ED584D2}" type="presOf" srcId="{F1A3C0EB-F9CB-4777-958C-A551B69BA21C}" destId="{E7E1BF07-F75F-4845-BA7F-A68D5D7A2C6D}" srcOrd="0" destOrd="0" presId="urn:microsoft.com/office/officeart/2024/3/layout/BulletTimelineDefaultVariant"/>
    <dgm:cxn modelId="{2AA10967-67FD-4D2E-90D9-54CCC725568B}" type="presOf" srcId="{A0E14B78-4DE0-4385-807C-59651CBC8987}" destId="{0CCCF056-5795-44C9-9EB4-4A87C0487A88}" srcOrd="0" destOrd="0" presId="urn:microsoft.com/office/officeart/2024/3/layout/BulletTimelineDefaultVariant"/>
    <dgm:cxn modelId="{1AEEA64E-B0B7-48A7-BC1B-92D72578B8B7}" srcId="{31E21CD6-F550-455E-878C-ECCB0A71A517}" destId="{C99EE4D5-7E06-4E41-A2C7-C72B84F665B9}" srcOrd="0" destOrd="0" parTransId="{3AA14214-D06E-46DD-AFB3-2AB86A12721A}" sibTransId="{EEEE4834-7CF8-452E-8067-AE64A3CEAD63}"/>
    <dgm:cxn modelId="{1259967B-074E-44D5-8AFC-53D6279AD0B9}" srcId="{F0F5FBB8-54EB-4C21-8313-DC0B7FF8C29A}" destId="{F8D0953F-A9E8-4542-A015-B886B0FE4351}" srcOrd="0" destOrd="0" parTransId="{99ABDB88-D834-41BA-94F1-284BBC01FDC3}" sibTransId="{9B469AED-C043-44C4-B241-4913BCC19B48}"/>
    <dgm:cxn modelId="{06955886-71E0-4DBB-A3EA-FEBFD5C7AEBF}" type="presOf" srcId="{9E1B08F7-AD92-4972-AB62-A9542987DABE}" destId="{390DAF07-C0D5-4BA2-B2AD-06193BA10104}" srcOrd="0" destOrd="1" presId="urn:microsoft.com/office/officeart/2024/3/layout/BulletTimelineDefaultVariant"/>
    <dgm:cxn modelId="{FBDEBE90-2855-43BD-9E89-FF25B99CC98F}" srcId="{541A08E7-C588-4C93-95F2-DF79A91A152A}" destId="{F7489396-D409-4CCC-ABF2-893137833A01}" srcOrd="1" destOrd="0" parTransId="{A858E746-1676-49D8-AFA6-96817A421A17}" sibTransId="{E5AA9BAC-A80E-4878-BF4A-5795F65CF371}"/>
    <dgm:cxn modelId="{5B4F9F97-7D24-46D1-B33A-7F62DE195BCB}" srcId="{0969E0B7-76BF-46D5-A0BD-7748EA650CBA}" destId="{706A085B-E17E-40B2-94A2-F1FB54F89FB6}" srcOrd="0" destOrd="0" parTransId="{53D2640E-B905-46A9-A768-49B854D3BF5F}" sibTransId="{6F7C7318-6CE0-469D-B0D7-BA70C8E1CBE6}"/>
    <dgm:cxn modelId="{FA3C5AA6-2F62-4158-AC92-34C0C4F7B608}" type="presOf" srcId="{31E21CD6-F550-455E-878C-ECCB0A71A517}" destId="{65051427-7FA3-458C-91BA-4D903976143C}" srcOrd="0" destOrd="0" presId="urn:microsoft.com/office/officeart/2024/3/layout/BulletTimelineDefaultVariant"/>
    <dgm:cxn modelId="{7596D2A7-F924-48D1-9E42-E61C8FB99936}" type="presOf" srcId="{B3EB0C6E-995C-485B-89C2-F3F355243624}" destId="{0CCCF056-5795-44C9-9EB4-4A87C0487A88}" srcOrd="0" destOrd="1" presId="urn:microsoft.com/office/officeart/2024/3/layout/BulletTimelineDefaultVariant"/>
    <dgm:cxn modelId="{7FDEC2A9-7418-4268-AE73-028082661E89}" srcId="{541A08E7-C588-4C93-95F2-DF79A91A152A}" destId="{0C4ADB58-BFF3-49EB-AF83-59CA8FA10E37}" srcOrd="0" destOrd="0" parTransId="{AB8A1544-2852-461F-B7DB-2FC4DF6BFD8B}" sibTransId="{495B7760-6278-4F13-A8D8-FCE36B40800C}"/>
    <dgm:cxn modelId="{5A36BAD2-292B-49DD-B365-0A686163FE61}" srcId="{59C489DB-F6EA-4918-827E-125D217D08AB}" destId="{F0F5FBB8-54EB-4C21-8313-DC0B7FF8C29A}" srcOrd="0" destOrd="0" parTransId="{90301868-8758-4B05-B293-61D4A353FC74}" sibTransId="{6323910A-5317-41FB-92B5-F65177A8A898}"/>
    <dgm:cxn modelId="{A3BFB3D4-5974-4A34-AAA7-D07F7032908A}" type="presOf" srcId="{327E73D8-6654-4E48-83B8-981135709454}" destId="{390DAF07-C0D5-4BA2-B2AD-06193BA10104}" srcOrd="0" destOrd="2" presId="urn:microsoft.com/office/officeart/2024/3/layout/BulletTimelineDefaultVariant"/>
    <dgm:cxn modelId="{884DECE2-6C2C-4B7E-8C00-AC56BF05E085}" type="presOf" srcId="{F8D0953F-A9E8-4542-A015-B886B0FE4351}" destId="{390DAF07-C0D5-4BA2-B2AD-06193BA10104}" srcOrd="0" destOrd="0" presId="urn:microsoft.com/office/officeart/2024/3/layout/BulletTimelineDefaultVariant"/>
    <dgm:cxn modelId="{A60D5FE3-4E17-481D-ADD6-50C9B9659D65}" type="presOf" srcId="{706A085B-E17E-40B2-94A2-F1FB54F89FB6}" destId="{2157A190-4100-4A55-B1AD-15C7CCE46F80}" srcOrd="0" destOrd="0" presId="urn:microsoft.com/office/officeart/2024/3/layout/BulletTimelineDefaultVariant"/>
    <dgm:cxn modelId="{3D9B9DE8-DF73-4C42-939E-070E908A34C5}" srcId="{F1A3C0EB-F9CB-4777-958C-A551B69BA21C}" destId="{B3EB0C6E-995C-485B-89C2-F3F355243624}" srcOrd="1" destOrd="0" parTransId="{B50607A6-25E7-45F9-9218-EFB76A7DF8F7}" sibTransId="{50F11C77-D426-43C2-8714-8F86DCCF0EF7}"/>
    <dgm:cxn modelId="{711A1AEB-7354-489D-A8B5-308BF6C2C0D1}" srcId="{59C489DB-F6EA-4918-827E-125D217D08AB}" destId="{0969E0B7-76BF-46D5-A0BD-7748EA650CBA}" srcOrd="4" destOrd="0" parTransId="{3BB0AF0F-61F2-4DAE-8703-5067CDB43A6E}" sibTransId="{8B2E6B34-B57E-444E-BA8D-A09796B6CCB5}"/>
    <dgm:cxn modelId="{39970CF3-EF40-4571-87A7-4E387DD1674A}" srcId="{59C489DB-F6EA-4918-827E-125D217D08AB}" destId="{31E21CD6-F550-455E-878C-ECCB0A71A517}" srcOrd="2" destOrd="0" parTransId="{DCEC568B-D967-406C-8A98-7AD389B301BF}" sibTransId="{9142F668-1846-40E9-9F20-D22CD1382C52}"/>
    <dgm:cxn modelId="{A937E9F9-6762-48C1-85AC-0FCFCDCFEEBD}" srcId="{F1A3C0EB-F9CB-4777-958C-A551B69BA21C}" destId="{A0E14B78-4DE0-4385-807C-59651CBC8987}" srcOrd="0" destOrd="0" parTransId="{658D6738-8A44-42E3-B6C2-26F5ED396AE0}" sibTransId="{E63F326F-78F3-41FD-A331-4393C7F5A81D}"/>
    <dgm:cxn modelId="{8CB25C01-048C-478D-B938-19F6DD39E4E6}" type="presParOf" srcId="{A8E16C2D-CC24-4682-8BCC-8371A3450279}" destId="{AAD61EC6-D07B-46A4-9A10-49C079929472}" srcOrd="0" destOrd="0" presId="urn:microsoft.com/office/officeart/2024/3/layout/BulletTimelineDefaultVariant"/>
    <dgm:cxn modelId="{EE0EFFA5-BEBD-4268-B1D6-DCD873788300}" type="presParOf" srcId="{A8E16C2D-CC24-4682-8BCC-8371A3450279}" destId="{3664FEF6-570F-447A-9DA4-8EF86C42B07E}" srcOrd="1" destOrd="0" presId="urn:microsoft.com/office/officeart/2024/3/layout/BulletTimelineDefaultVariant"/>
    <dgm:cxn modelId="{6E0B8927-275D-4FB5-9FE7-02752E6A3681}" type="presParOf" srcId="{3664FEF6-570F-447A-9DA4-8EF86C42B07E}" destId="{08DEDF05-F772-4679-B6B1-D4EF0E07C420}" srcOrd="0" destOrd="0" presId="urn:microsoft.com/office/officeart/2024/3/layout/BulletTimelineDefaultVariant"/>
    <dgm:cxn modelId="{8D142179-5440-4157-A1DE-418811D86A04}" type="presParOf" srcId="{08DEDF05-F772-4679-B6B1-D4EF0E07C420}" destId="{542B9F76-2D8B-4F1A-856A-0632E18C638F}" srcOrd="0" destOrd="0" presId="urn:microsoft.com/office/officeart/2024/3/layout/BulletTimelineDefaultVariant"/>
    <dgm:cxn modelId="{ACF7293A-1B1C-42C5-865D-69534C91B0B4}" type="presParOf" srcId="{08DEDF05-F772-4679-B6B1-D4EF0E07C420}" destId="{883921F7-FD3E-44DA-A0A0-CE47981912DB}" srcOrd="1" destOrd="0" presId="urn:microsoft.com/office/officeart/2024/3/layout/BulletTimelineDefaultVariant"/>
    <dgm:cxn modelId="{44FCB3CE-D90D-4F86-BEAC-420957E38DF4}" type="presParOf" srcId="{883921F7-FD3E-44DA-A0A0-CE47981912DB}" destId="{02CA0318-CA93-4DCE-A74E-7CCB2C5F42FF}" srcOrd="0" destOrd="0" presId="urn:microsoft.com/office/officeart/2024/3/layout/BulletTimelineDefaultVariant"/>
    <dgm:cxn modelId="{595E8E36-7EC6-431D-9600-732027340B1F}" type="presParOf" srcId="{883921F7-FD3E-44DA-A0A0-CE47981912DB}" destId="{F54E3AD9-43C2-4BF0-B7A0-869623F99BED}" srcOrd="1" destOrd="0" presId="urn:microsoft.com/office/officeart/2024/3/layout/BulletTimelineDefaultVariant"/>
    <dgm:cxn modelId="{2ADEC08D-FD7A-4C82-8B27-E46252E1D568}" type="presParOf" srcId="{08DEDF05-F772-4679-B6B1-D4EF0E07C420}" destId="{390DAF07-C0D5-4BA2-B2AD-06193BA10104}" srcOrd="2" destOrd="0" presId="urn:microsoft.com/office/officeart/2024/3/layout/BulletTimelineDefaultVariant"/>
    <dgm:cxn modelId="{79ADD160-8D15-42BC-BF76-DCAECE77DA2D}" type="presParOf" srcId="{08DEDF05-F772-4679-B6B1-D4EF0E07C420}" destId="{A684209A-5049-46C2-8024-3DD69325A601}" srcOrd="3" destOrd="0" presId="urn:microsoft.com/office/officeart/2024/3/layout/BulletTimelineDefaultVariant"/>
    <dgm:cxn modelId="{9B7B7039-2630-4229-B845-E2049C9AA836}" type="presParOf" srcId="{08DEDF05-F772-4679-B6B1-D4EF0E07C420}" destId="{249A5677-EEFD-4CD7-8419-A4AB05E4BC36}" srcOrd="4" destOrd="0" presId="urn:microsoft.com/office/officeart/2024/3/layout/BulletTimelineDefaultVariant"/>
    <dgm:cxn modelId="{4625FF97-679F-41D4-BBD9-E661D1385EB8}" type="presParOf" srcId="{08DEDF05-F772-4679-B6B1-D4EF0E07C420}" destId="{8717FBA5-A858-4DBD-851E-D4683EC89A49}" srcOrd="5" destOrd="0" presId="urn:microsoft.com/office/officeart/2024/3/layout/BulletTimelineDefaultVariant"/>
    <dgm:cxn modelId="{DEB430A2-88E3-4B89-AA12-6D2B2044EC91}" type="presParOf" srcId="{3664FEF6-570F-447A-9DA4-8EF86C42B07E}" destId="{A4DFC6BA-B070-4452-A4DB-DB2CE5F98488}" srcOrd="1" destOrd="0" presId="urn:microsoft.com/office/officeart/2024/3/layout/BulletTimelineDefaultVariant"/>
    <dgm:cxn modelId="{94AB40E3-9606-495D-9C27-B9149442B0CE}" type="presParOf" srcId="{3664FEF6-570F-447A-9DA4-8EF86C42B07E}" destId="{9841FC40-C3CD-4AF5-A33F-1352AC5EE0E1}" srcOrd="2" destOrd="0" presId="urn:microsoft.com/office/officeart/2024/3/layout/BulletTimelineDefaultVariant"/>
    <dgm:cxn modelId="{84B9CF54-B394-4424-AE26-FC2A6958D122}" type="presParOf" srcId="{9841FC40-C3CD-4AF5-A33F-1352AC5EE0E1}" destId="{179B20AB-274E-4EA1-8180-4799AF92FF0E}" srcOrd="0" destOrd="0" presId="urn:microsoft.com/office/officeart/2024/3/layout/BulletTimelineDefaultVariant"/>
    <dgm:cxn modelId="{E11B6875-777F-4721-9A3A-8996272589E2}" type="presParOf" srcId="{9841FC40-C3CD-4AF5-A33F-1352AC5EE0E1}" destId="{945F33BB-08DF-4C9A-A932-181997DE343F}" srcOrd="1" destOrd="0" presId="urn:microsoft.com/office/officeart/2024/3/layout/BulletTimelineDefaultVariant"/>
    <dgm:cxn modelId="{12A03B91-C489-4BE3-86B3-FC452145D871}" type="presParOf" srcId="{945F33BB-08DF-4C9A-A932-181997DE343F}" destId="{66EB816A-195A-411D-B2E6-5A77EBBDD8A3}" srcOrd="0" destOrd="0" presId="urn:microsoft.com/office/officeart/2024/3/layout/BulletTimelineDefaultVariant"/>
    <dgm:cxn modelId="{E4C97186-1AB0-41C5-AD2F-62C1695050B2}" type="presParOf" srcId="{945F33BB-08DF-4C9A-A932-181997DE343F}" destId="{FE35AEEF-9F71-4E8E-9B8D-3987B78819EC}" srcOrd="1" destOrd="0" presId="urn:microsoft.com/office/officeart/2024/3/layout/BulletTimelineDefaultVariant"/>
    <dgm:cxn modelId="{FD6A4928-C24A-47B9-BC5F-83C951182D64}" type="presParOf" srcId="{9841FC40-C3CD-4AF5-A33F-1352AC5EE0E1}" destId="{0CCCF056-5795-44C9-9EB4-4A87C0487A88}" srcOrd="2" destOrd="0" presId="urn:microsoft.com/office/officeart/2024/3/layout/BulletTimelineDefaultVariant"/>
    <dgm:cxn modelId="{EAAF243F-E00B-4912-82FC-B53B06C50281}" type="presParOf" srcId="{9841FC40-C3CD-4AF5-A33F-1352AC5EE0E1}" destId="{E7E1BF07-F75F-4845-BA7F-A68D5D7A2C6D}" srcOrd="3" destOrd="0" presId="urn:microsoft.com/office/officeart/2024/3/layout/BulletTimelineDefaultVariant"/>
    <dgm:cxn modelId="{1F9C0F9D-91EC-4C44-B75F-F0BFBFBEF0BE}" type="presParOf" srcId="{9841FC40-C3CD-4AF5-A33F-1352AC5EE0E1}" destId="{DAC801C3-FC79-419B-9500-E24CA69A2623}" srcOrd="4" destOrd="0" presId="urn:microsoft.com/office/officeart/2024/3/layout/BulletTimelineDefaultVariant"/>
    <dgm:cxn modelId="{2797FE4E-8687-4DDE-9EF9-7CE969A0B14F}" type="presParOf" srcId="{9841FC40-C3CD-4AF5-A33F-1352AC5EE0E1}" destId="{6C90CD2A-D2C1-4BA8-9DBC-B4B6AFBAC923}" srcOrd="5" destOrd="0" presId="urn:microsoft.com/office/officeart/2024/3/layout/BulletTimelineDefaultVariant"/>
    <dgm:cxn modelId="{09458246-9D2B-4E06-9673-22AD5F0A0C37}" type="presParOf" srcId="{3664FEF6-570F-447A-9DA4-8EF86C42B07E}" destId="{4F02088B-EA33-4D49-AC57-7615C7FDDB4A}" srcOrd="3" destOrd="0" presId="urn:microsoft.com/office/officeart/2024/3/layout/BulletTimelineDefaultVariant"/>
    <dgm:cxn modelId="{507527E5-EA16-4138-A9E1-47D3FF8F4636}" type="presParOf" srcId="{3664FEF6-570F-447A-9DA4-8EF86C42B07E}" destId="{3FE0A4B0-D5B4-4A99-A476-27425767ED71}" srcOrd="4" destOrd="0" presId="urn:microsoft.com/office/officeart/2024/3/layout/BulletTimelineDefaultVariant"/>
    <dgm:cxn modelId="{650AFCFE-F4A9-4FF0-BB4E-73F851211561}" type="presParOf" srcId="{3FE0A4B0-D5B4-4A99-A476-27425767ED71}" destId="{F8E9382B-78C3-4790-8258-EC4FAE99046D}" srcOrd="0" destOrd="0" presId="urn:microsoft.com/office/officeart/2024/3/layout/BulletTimelineDefaultVariant"/>
    <dgm:cxn modelId="{AC6AA4A7-89C1-4FAD-A977-CF300C89BCBF}" type="presParOf" srcId="{3FE0A4B0-D5B4-4A99-A476-27425767ED71}" destId="{5AB4A3E9-AF47-485F-ABC8-F45FFC778B76}" srcOrd="1" destOrd="0" presId="urn:microsoft.com/office/officeart/2024/3/layout/BulletTimelineDefaultVariant"/>
    <dgm:cxn modelId="{8A4B1771-F340-4F3B-B658-F43C1BD2B98A}" type="presParOf" srcId="{5AB4A3E9-AF47-485F-ABC8-F45FFC778B76}" destId="{2D337F7C-240B-4644-B04E-616EF737F2B4}" srcOrd="0" destOrd="0" presId="urn:microsoft.com/office/officeart/2024/3/layout/BulletTimelineDefaultVariant"/>
    <dgm:cxn modelId="{D3430922-8E82-4E0C-BE8A-D44CFA054F9A}" type="presParOf" srcId="{5AB4A3E9-AF47-485F-ABC8-F45FFC778B76}" destId="{60CC0E6F-E221-4801-971F-28FEC29FEBA6}" srcOrd="1" destOrd="0" presId="urn:microsoft.com/office/officeart/2024/3/layout/BulletTimelineDefaultVariant"/>
    <dgm:cxn modelId="{F57D6D27-B57A-4DED-BB38-A60A55AB79B2}" type="presParOf" srcId="{3FE0A4B0-D5B4-4A99-A476-27425767ED71}" destId="{03E6AEFE-8E63-4932-A255-7EEF52E9F124}" srcOrd="2" destOrd="0" presId="urn:microsoft.com/office/officeart/2024/3/layout/BulletTimelineDefaultVariant"/>
    <dgm:cxn modelId="{BC74FCDA-6059-4ED4-97FA-9E06B6D4E6ED}" type="presParOf" srcId="{3FE0A4B0-D5B4-4A99-A476-27425767ED71}" destId="{65051427-7FA3-458C-91BA-4D903976143C}" srcOrd="3" destOrd="0" presId="urn:microsoft.com/office/officeart/2024/3/layout/BulletTimelineDefaultVariant"/>
    <dgm:cxn modelId="{5D980D12-8FA1-4DCE-945C-2E320CE73881}" type="presParOf" srcId="{3FE0A4B0-D5B4-4A99-A476-27425767ED71}" destId="{6604B6C0-30FD-4578-9B87-39A5206C44DD}" srcOrd="4" destOrd="0" presId="urn:microsoft.com/office/officeart/2024/3/layout/BulletTimelineDefaultVariant"/>
    <dgm:cxn modelId="{3FD5C525-B7C8-4F5C-B179-8DB3068C162E}" type="presParOf" srcId="{3FE0A4B0-D5B4-4A99-A476-27425767ED71}" destId="{3DB18428-D931-41D4-8B7A-8688EDCB3494}" srcOrd="5" destOrd="0" presId="urn:microsoft.com/office/officeart/2024/3/layout/BulletTimelineDefaultVariant"/>
    <dgm:cxn modelId="{B5EE4891-542C-4395-A42B-0A9CCCDE5372}" type="presParOf" srcId="{3664FEF6-570F-447A-9DA4-8EF86C42B07E}" destId="{EC6B0EB7-E2EF-49C4-A910-B5D40394444A}" srcOrd="5" destOrd="0" presId="urn:microsoft.com/office/officeart/2024/3/layout/BulletTimelineDefaultVariant"/>
    <dgm:cxn modelId="{17CE32EA-C432-4116-AAB9-A75D5D4D595A}" type="presParOf" srcId="{3664FEF6-570F-447A-9DA4-8EF86C42B07E}" destId="{AC784A31-9367-4F65-A2D6-27CD42BE3C2D}" srcOrd="6" destOrd="0" presId="urn:microsoft.com/office/officeart/2024/3/layout/BulletTimelineDefaultVariant"/>
    <dgm:cxn modelId="{CC63D086-F06F-402D-A36D-A0AC73D8FBCF}" type="presParOf" srcId="{AC784A31-9367-4F65-A2D6-27CD42BE3C2D}" destId="{A8BE5B46-5373-4556-BFD7-E71E64D6C4D7}" srcOrd="0" destOrd="0" presId="urn:microsoft.com/office/officeart/2024/3/layout/BulletTimelineDefaultVariant"/>
    <dgm:cxn modelId="{CE5705D0-AF3A-4E3D-9459-8056BF460FDE}" type="presParOf" srcId="{AC784A31-9367-4F65-A2D6-27CD42BE3C2D}" destId="{A994B1AB-D33E-4DB6-B8F1-00CFE26D93F2}" srcOrd="1" destOrd="0" presId="urn:microsoft.com/office/officeart/2024/3/layout/BulletTimelineDefaultVariant"/>
    <dgm:cxn modelId="{BA461E2E-59C5-4E92-81C4-3D934EDAB40E}" type="presParOf" srcId="{A994B1AB-D33E-4DB6-B8F1-00CFE26D93F2}" destId="{3EF2695E-6187-4DB9-B588-60853C4D36FB}" srcOrd="0" destOrd="0" presId="urn:microsoft.com/office/officeart/2024/3/layout/BulletTimelineDefaultVariant"/>
    <dgm:cxn modelId="{6C8653AE-E848-4775-9E92-EA76A0B144E0}" type="presParOf" srcId="{A994B1AB-D33E-4DB6-B8F1-00CFE26D93F2}" destId="{B8E7C69E-AA80-4399-8765-2598EEFE02A4}" srcOrd="1" destOrd="0" presId="urn:microsoft.com/office/officeart/2024/3/layout/BulletTimelineDefaultVariant"/>
    <dgm:cxn modelId="{168025B5-7890-4C53-9987-AF9177E6A052}" type="presParOf" srcId="{AC784A31-9367-4F65-A2D6-27CD42BE3C2D}" destId="{16424D06-F6E3-4B72-B797-2DF097EA7A80}" srcOrd="2" destOrd="0" presId="urn:microsoft.com/office/officeart/2024/3/layout/BulletTimelineDefaultVariant"/>
    <dgm:cxn modelId="{C3E6E3CF-7F88-4934-8502-A19B5B42CD94}" type="presParOf" srcId="{AC784A31-9367-4F65-A2D6-27CD42BE3C2D}" destId="{C8B81A7F-437B-4438-AF62-FA1C22FA16D7}" srcOrd="3" destOrd="0" presId="urn:microsoft.com/office/officeart/2024/3/layout/BulletTimelineDefaultVariant"/>
    <dgm:cxn modelId="{501F0DB5-2E81-49FD-A78A-4FAD95F236C8}" type="presParOf" srcId="{AC784A31-9367-4F65-A2D6-27CD42BE3C2D}" destId="{6A035CB1-2BB6-483A-BD86-214ABA428CB8}" srcOrd="4" destOrd="0" presId="urn:microsoft.com/office/officeart/2024/3/layout/BulletTimelineDefaultVariant"/>
    <dgm:cxn modelId="{25445159-5CB2-4240-8E75-E85FC3B0D160}" type="presParOf" srcId="{AC784A31-9367-4F65-A2D6-27CD42BE3C2D}" destId="{1B37AB4E-D1B6-4806-8C58-0BF6486489F4}" srcOrd="5" destOrd="0" presId="urn:microsoft.com/office/officeart/2024/3/layout/BulletTimelineDefaultVariant"/>
    <dgm:cxn modelId="{A3ECF096-F99A-4D5C-8416-C8CCC46BE9A9}" type="presParOf" srcId="{3664FEF6-570F-447A-9DA4-8EF86C42B07E}" destId="{E915C25D-A647-4DCE-9965-8EC45AA4F7C5}" srcOrd="7" destOrd="0" presId="urn:microsoft.com/office/officeart/2024/3/layout/BulletTimelineDefaultVariant"/>
    <dgm:cxn modelId="{4F2537B0-D8F7-4CE5-946F-22F36A9D0C2C}" type="presParOf" srcId="{3664FEF6-570F-447A-9DA4-8EF86C42B07E}" destId="{F4F857D1-B5F3-4113-97A2-7C77A7109197}" srcOrd="8" destOrd="0" presId="urn:microsoft.com/office/officeart/2024/3/layout/BulletTimelineDefaultVariant"/>
    <dgm:cxn modelId="{5D1B6A77-00C7-482C-83E4-56069F438122}" type="presParOf" srcId="{F4F857D1-B5F3-4113-97A2-7C77A7109197}" destId="{6C234DF9-5700-4DA5-9AD6-8422B361EBF6}" srcOrd="0" destOrd="0" presId="urn:microsoft.com/office/officeart/2024/3/layout/BulletTimelineDefaultVariant"/>
    <dgm:cxn modelId="{7EA1D44C-3525-431D-B030-59A784204D2D}" type="presParOf" srcId="{F4F857D1-B5F3-4113-97A2-7C77A7109197}" destId="{B0CC60F5-4D51-4471-A1C0-9DEDF073FDCA}" srcOrd="1" destOrd="0" presId="urn:microsoft.com/office/officeart/2024/3/layout/BulletTimelineDefaultVariant"/>
    <dgm:cxn modelId="{9736DBAB-27B8-4548-8070-8B9CACC7578D}" type="presParOf" srcId="{B0CC60F5-4D51-4471-A1C0-9DEDF073FDCA}" destId="{C1FFA2BD-73D7-44E9-886A-463958EE6582}" srcOrd="0" destOrd="0" presId="urn:microsoft.com/office/officeart/2024/3/layout/BulletTimelineDefaultVariant"/>
    <dgm:cxn modelId="{D4F69C2A-992C-42E6-95B5-1CA17D6E54B4}" type="presParOf" srcId="{B0CC60F5-4D51-4471-A1C0-9DEDF073FDCA}" destId="{A4962053-B524-485B-BA5E-E44A4093FEE9}" srcOrd="1" destOrd="0" presId="urn:microsoft.com/office/officeart/2024/3/layout/BulletTimelineDefaultVariant"/>
    <dgm:cxn modelId="{D31863C5-B7C6-475B-A56F-39D7E66B028D}" type="presParOf" srcId="{F4F857D1-B5F3-4113-97A2-7C77A7109197}" destId="{2157A190-4100-4A55-B1AD-15C7CCE46F80}" srcOrd="2" destOrd="0" presId="urn:microsoft.com/office/officeart/2024/3/layout/BulletTimelineDefaultVariant"/>
    <dgm:cxn modelId="{D1FB60A1-A60B-4F9D-8B0A-ED8CF3A49DCC}" type="presParOf" srcId="{F4F857D1-B5F3-4113-97A2-7C77A7109197}" destId="{38A9439F-5B01-47D2-839A-599AB71834A1}" srcOrd="3" destOrd="0" presId="urn:microsoft.com/office/officeart/2024/3/layout/BulletTimelineDefaultVariant"/>
    <dgm:cxn modelId="{F27F8F1E-FAB3-4555-AE9C-F4987A8F5EF6}" type="presParOf" srcId="{F4F857D1-B5F3-4113-97A2-7C77A7109197}" destId="{50079122-0419-4AB7-B254-498AD25B13A4}" srcOrd="4" destOrd="0" presId="urn:microsoft.com/office/officeart/2024/3/layout/BulletTimelineDefaultVariant"/>
    <dgm:cxn modelId="{BD14C76A-D84C-4C1C-AB4F-00158D59115C}" type="presParOf" srcId="{F4F857D1-B5F3-4113-97A2-7C77A7109197}" destId="{9ADE9A6B-B09D-4E50-A6E6-05FD679810E9}" srcOrd="5" destOrd="0" presId="urn:microsoft.com/office/officeart/2024/3/layout/BulletTimelineDefaultVaria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61EC6-D07B-46A4-9A10-49C079929472}">
      <dsp:nvSpPr>
        <dsp:cNvPr id="0" name=""/>
        <dsp:cNvSpPr/>
      </dsp:nvSpPr>
      <dsp:spPr>
        <a:xfrm>
          <a:off x="0" y="2520280"/>
          <a:ext cx="9470706" cy="0"/>
        </a:xfrm>
        <a:prstGeom prst="line">
          <a:avLst/>
        </a:prstGeom>
        <a:solidFill>
          <a:schemeClr val="lt1">
            <a:alpha val="90000"/>
            <a:hueOff val="0"/>
            <a:satOff val="0"/>
            <a:lumOff val="0"/>
            <a:alphaOff val="0"/>
          </a:schemeClr>
        </a:solidFill>
        <a:ln w="12700" cap="flat" cmpd="sng" algn="ctr">
          <a:solidFill>
            <a:schemeClr val="dk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02CA0318-CA93-4DCE-A74E-7CCB2C5F42FF}">
      <dsp:nvSpPr>
        <dsp:cNvPr id="0" name=""/>
        <dsp:cNvSpPr/>
      </dsp:nvSpPr>
      <dsp:spPr>
        <a:xfrm rot="8100000">
          <a:off x="79202" y="580825"/>
          <a:ext cx="370678" cy="37067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F54E3AD9-43C2-4BF0-B7A0-869623F99BED}">
      <dsp:nvSpPr>
        <dsp:cNvPr id="0" name=""/>
        <dsp:cNvSpPr/>
      </dsp:nvSpPr>
      <dsp:spPr>
        <a:xfrm>
          <a:off x="159697" y="661321"/>
          <a:ext cx="209687" cy="209687"/>
        </a:xfrm>
        <a:prstGeom prst="ellips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0DAF07-C0D5-4BA2-B2AD-06193BA10104}">
      <dsp:nvSpPr>
        <dsp:cNvPr id="0" name=""/>
        <dsp:cNvSpPr/>
      </dsp:nvSpPr>
      <dsp:spPr>
        <a:xfrm>
          <a:off x="526650" y="1221831"/>
          <a:ext cx="2627609" cy="1298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s-ES" sz="1500" kern="1200" dirty="0"/>
            <a:t>Implantación de la VTUI</a:t>
          </a:r>
        </a:p>
        <a:p>
          <a:pPr marL="0" lvl="0" indent="0" algn="l" defTabSz="666750">
            <a:lnSpc>
              <a:spcPct val="90000"/>
            </a:lnSpc>
            <a:spcBef>
              <a:spcPct val="0"/>
            </a:spcBef>
            <a:spcAft>
              <a:spcPct val="35000"/>
            </a:spcAft>
            <a:buNone/>
          </a:pPr>
          <a:r>
            <a:rPr lang="es-ES" sz="1500" kern="1200"/>
            <a:t>Noticias</a:t>
          </a:r>
          <a:endParaRPr lang="es-ES" sz="1500" kern="1200" dirty="0"/>
        </a:p>
        <a:p>
          <a:pPr marL="0" lvl="0" indent="0" algn="l" defTabSz="666750">
            <a:lnSpc>
              <a:spcPct val="90000"/>
            </a:lnSpc>
            <a:spcBef>
              <a:spcPct val="0"/>
            </a:spcBef>
            <a:spcAft>
              <a:spcPct val="35000"/>
            </a:spcAft>
            <a:buNone/>
          </a:pPr>
          <a:r>
            <a:rPr lang="es-ES" sz="1500" kern="1200"/>
            <a:t>Accesos directos</a:t>
          </a:r>
          <a:endParaRPr lang="es-ES" sz="1500" kern="1200" dirty="0"/>
        </a:p>
      </dsp:txBody>
      <dsp:txXfrm>
        <a:off x="526650" y="1221831"/>
        <a:ext cx="2627609" cy="1298448"/>
      </dsp:txXfrm>
    </dsp:sp>
    <dsp:sp modelId="{A684209A-5049-46C2-8024-3DD69325A601}">
      <dsp:nvSpPr>
        <dsp:cNvPr id="0" name=""/>
        <dsp:cNvSpPr/>
      </dsp:nvSpPr>
      <dsp:spPr>
        <a:xfrm>
          <a:off x="526650" y="504056"/>
          <a:ext cx="2627609" cy="71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ES" sz="2000" kern="1200" dirty="0"/>
            <a:t>Inicio</a:t>
          </a:r>
        </a:p>
      </dsp:txBody>
      <dsp:txXfrm>
        <a:off x="526650" y="504056"/>
        <a:ext cx="2627609" cy="717775"/>
      </dsp:txXfrm>
    </dsp:sp>
    <dsp:sp modelId="{249A5677-EEFD-4CD7-8419-A4AB05E4BC36}">
      <dsp:nvSpPr>
        <dsp:cNvPr id="0" name=""/>
        <dsp:cNvSpPr/>
      </dsp:nvSpPr>
      <dsp:spPr>
        <a:xfrm>
          <a:off x="264541" y="923430"/>
          <a:ext cx="0" cy="1596849"/>
        </a:xfrm>
        <a:prstGeom prst="line">
          <a:avLst/>
        </a:pr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2B9F76-2D8B-4F1A-856A-0632E18C638F}">
      <dsp:nvSpPr>
        <dsp:cNvPr id="0" name=""/>
        <dsp:cNvSpPr/>
      </dsp:nvSpPr>
      <dsp:spPr>
        <a:xfrm>
          <a:off x="216062" y="2473100"/>
          <a:ext cx="94359" cy="94359"/>
        </a:xfrm>
        <a:prstGeom prst="ellipse">
          <a:avLst/>
        </a:prstGeom>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B816A-195A-411D-B2E6-5A77EBBDD8A3}">
      <dsp:nvSpPr>
        <dsp:cNvPr id="0" name=""/>
        <dsp:cNvSpPr/>
      </dsp:nvSpPr>
      <dsp:spPr>
        <a:xfrm rot="18900000">
          <a:off x="1654213" y="4089055"/>
          <a:ext cx="370678" cy="37067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FE35AEEF-9F71-4E8E-9B8D-3987B78819EC}">
      <dsp:nvSpPr>
        <dsp:cNvPr id="0" name=""/>
        <dsp:cNvSpPr/>
      </dsp:nvSpPr>
      <dsp:spPr>
        <a:xfrm>
          <a:off x="1734709" y="4169551"/>
          <a:ext cx="209687" cy="209687"/>
        </a:xfrm>
        <a:prstGeom prst="ellips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CCF056-5795-44C9-9EB4-4A87C0487A88}">
      <dsp:nvSpPr>
        <dsp:cNvPr id="0" name=""/>
        <dsp:cNvSpPr/>
      </dsp:nvSpPr>
      <dsp:spPr>
        <a:xfrm>
          <a:off x="2101662" y="3439678"/>
          <a:ext cx="2627609" cy="109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t" anchorCtr="0">
          <a:noAutofit/>
        </a:bodyPr>
        <a:lstStyle/>
        <a:p>
          <a:pPr marL="0" lvl="0" indent="0" algn="l" defTabSz="666750">
            <a:lnSpc>
              <a:spcPct val="90000"/>
            </a:lnSpc>
            <a:spcBef>
              <a:spcPct val="0"/>
            </a:spcBef>
            <a:spcAft>
              <a:spcPct val="35000"/>
            </a:spcAft>
            <a:buNone/>
          </a:pPr>
          <a:r>
            <a:rPr lang="es-ES" sz="1500" kern="1200"/>
            <a:t>Expediente</a:t>
          </a:r>
          <a:endParaRPr lang="es-ES" sz="1500" kern="1200" dirty="0"/>
        </a:p>
        <a:p>
          <a:pPr marL="0" lvl="0" indent="0" algn="l" defTabSz="666750">
            <a:lnSpc>
              <a:spcPct val="90000"/>
            </a:lnSpc>
            <a:spcBef>
              <a:spcPct val="0"/>
            </a:spcBef>
            <a:spcAft>
              <a:spcPct val="35000"/>
            </a:spcAft>
            <a:buNone/>
          </a:pPr>
          <a:r>
            <a:rPr lang="es-ES" sz="1500" kern="1200"/>
            <a:t>Horarios</a:t>
          </a:r>
          <a:endParaRPr lang="es-ES" sz="1500" kern="1200" dirty="0"/>
        </a:p>
      </dsp:txBody>
      <dsp:txXfrm>
        <a:off x="2101662" y="3439678"/>
        <a:ext cx="2627609" cy="1096825"/>
      </dsp:txXfrm>
    </dsp:sp>
    <dsp:sp modelId="{E7E1BF07-F75F-4845-BA7F-A68D5D7A2C6D}">
      <dsp:nvSpPr>
        <dsp:cNvPr id="0" name=""/>
        <dsp:cNvSpPr/>
      </dsp:nvSpPr>
      <dsp:spPr>
        <a:xfrm>
          <a:off x="2101662" y="2721902"/>
          <a:ext cx="2627609" cy="71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ES" sz="2000" kern="1200"/>
            <a:t>Información académica</a:t>
          </a:r>
          <a:endParaRPr lang="es-ES" sz="2000" kern="1200" dirty="0"/>
        </a:p>
      </dsp:txBody>
      <dsp:txXfrm>
        <a:off x="2101662" y="2721902"/>
        <a:ext cx="2627609" cy="717775"/>
      </dsp:txXfrm>
    </dsp:sp>
    <dsp:sp modelId="{DAC801C3-FC79-419B-9500-E24CA69A2623}">
      <dsp:nvSpPr>
        <dsp:cNvPr id="0" name=""/>
        <dsp:cNvSpPr/>
      </dsp:nvSpPr>
      <dsp:spPr>
        <a:xfrm>
          <a:off x="1839553" y="2520280"/>
          <a:ext cx="0" cy="1572654"/>
        </a:xfrm>
        <a:prstGeom prst="line">
          <a:avLst/>
        </a:pr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9B20AB-274E-4EA1-8180-4799AF92FF0E}">
      <dsp:nvSpPr>
        <dsp:cNvPr id="0" name=""/>
        <dsp:cNvSpPr/>
      </dsp:nvSpPr>
      <dsp:spPr>
        <a:xfrm>
          <a:off x="1791074" y="2473100"/>
          <a:ext cx="94359" cy="94359"/>
        </a:xfrm>
        <a:prstGeom prst="ellipse">
          <a:avLst/>
        </a:prstGeom>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37F7C-240B-4644-B04E-616EF737F2B4}">
      <dsp:nvSpPr>
        <dsp:cNvPr id="0" name=""/>
        <dsp:cNvSpPr/>
      </dsp:nvSpPr>
      <dsp:spPr>
        <a:xfrm rot="8100000">
          <a:off x="3229225" y="580825"/>
          <a:ext cx="370678" cy="37067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60CC0E6F-E221-4801-971F-28FEC29FEBA6}">
      <dsp:nvSpPr>
        <dsp:cNvPr id="0" name=""/>
        <dsp:cNvSpPr/>
      </dsp:nvSpPr>
      <dsp:spPr>
        <a:xfrm>
          <a:off x="3309721" y="661321"/>
          <a:ext cx="209687" cy="209687"/>
        </a:xfrm>
        <a:prstGeom prst="ellips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E6AEFE-8E63-4932-A255-7EEF52E9F124}">
      <dsp:nvSpPr>
        <dsp:cNvPr id="0" name=""/>
        <dsp:cNvSpPr/>
      </dsp:nvSpPr>
      <dsp:spPr>
        <a:xfrm>
          <a:off x="3676674" y="1221831"/>
          <a:ext cx="2627609" cy="1298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s-ES" sz="1500" kern="1200"/>
            <a:t>Moodle como router de mensajes</a:t>
          </a:r>
          <a:endParaRPr lang="es-ES" sz="1500" kern="1200" dirty="0"/>
        </a:p>
      </dsp:txBody>
      <dsp:txXfrm>
        <a:off x="3676674" y="1221831"/>
        <a:ext cx="2627609" cy="1298448"/>
      </dsp:txXfrm>
    </dsp:sp>
    <dsp:sp modelId="{65051427-7FA3-458C-91BA-4D903976143C}">
      <dsp:nvSpPr>
        <dsp:cNvPr id="0" name=""/>
        <dsp:cNvSpPr/>
      </dsp:nvSpPr>
      <dsp:spPr>
        <a:xfrm>
          <a:off x="3676674" y="504056"/>
          <a:ext cx="2627609" cy="71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ES" sz="2000" kern="1200" dirty="0"/>
            <a:t>Moodle: Notificaciones </a:t>
          </a:r>
          <a:r>
            <a:rPr lang="es-ES" sz="2000" kern="1200" dirty="0" err="1"/>
            <a:t>Push</a:t>
          </a:r>
          <a:endParaRPr lang="es-ES" sz="2000" kern="1200" dirty="0"/>
        </a:p>
      </dsp:txBody>
      <dsp:txXfrm>
        <a:off x="3676674" y="504056"/>
        <a:ext cx="2627609" cy="717775"/>
      </dsp:txXfrm>
    </dsp:sp>
    <dsp:sp modelId="{6604B6C0-30FD-4578-9B87-39A5206C44DD}">
      <dsp:nvSpPr>
        <dsp:cNvPr id="0" name=""/>
        <dsp:cNvSpPr/>
      </dsp:nvSpPr>
      <dsp:spPr>
        <a:xfrm>
          <a:off x="3414564" y="923430"/>
          <a:ext cx="0" cy="1596849"/>
        </a:xfrm>
        <a:prstGeom prst="line">
          <a:avLst/>
        </a:pr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E9382B-78C3-4790-8258-EC4FAE99046D}">
      <dsp:nvSpPr>
        <dsp:cNvPr id="0" name=""/>
        <dsp:cNvSpPr/>
      </dsp:nvSpPr>
      <dsp:spPr>
        <a:xfrm>
          <a:off x="3366085" y="2473100"/>
          <a:ext cx="94359" cy="94359"/>
        </a:xfrm>
        <a:prstGeom prst="ellipse">
          <a:avLst/>
        </a:prstGeom>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2695E-6187-4DB9-B588-60853C4D36FB}">
      <dsp:nvSpPr>
        <dsp:cNvPr id="0" name=""/>
        <dsp:cNvSpPr/>
      </dsp:nvSpPr>
      <dsp:spPr>
        <a:xfrm rot="18900000">
          <a:off x="4804237" y="4089055"/>
          <a:ext cx="370678" cy="37067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B8E7C69E-AA80-4399-8765-2598EEFE02A4}">
      <dsp:nvSpPr>
        <dsp:cNvPr id="0" name=""/>
        <dsp:cNvSpPr/>
      </dsp:nvSpPr>
      <dsp:spPr>
        <a:xfrm>
          <a:off x="4884733" y="4169551"/>
          <a:ext cx="209687" cy="209687"/>
        </a:xfrm>
        <a:prstGeom prst="ellips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424D06-F6E3-4B72-B797-2DF097EA7A80}">
      <dsp:nvSpPr>
        <dsp:cNvPr id="0" name=""/>
        <dsp:cNvSpPr/>
      </dsp:nvSpPr>
      <dsp:spPr>
        <a:xfrm>
          <a:off x="5251685" y="3439678"/>
          <a:ext cx="2627609" cy="109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t" anchorCtr="0">
          <a:noAutofit/>
        </a:bodyPr>
        <a:lstStyle/>
        <a:p>
          <a:pPr marL="0" lvl="0" indent="0" algn="l" defTabSz="666750">
            <a:lnSpc>
              <a:spcPct val="90000"/>
            </a:lnSpc>
            <a:spcBef>
              <a:spcPct val="0"/>
            </a:spcBef>
            <a:spcAft>
              <a:spcPct val="35000"/>
            </a:spcAft>
            <a:buNone/>
          </a:pPr>
          <a:r>
            <a:rPr lang="es-ES" sz="1500" kern="1200" dirty="0" err="1"/>
            <a:t>Autologin</a:t>
          </a:r>
          <a:r>
            <a:rPr lang="es-ES" sz="1500" kern="1200" dirty="0"/>
            <a:t> con redirección de URL</a:t>
          </a:r>
        </a:p>
        <a:p>
          <a:pPr marL="0" lvl="0" indent="0" algn="l" defTabSz="666750">
            <a:lnSpc>
              <a:spcPct val="90000"/>
            </a:lnSpc>
            <a:spcBef>
              <a:spcPct val="0"/>
            </a:spcBef>
            <a:spcAft>
              <a:spcPct val="35000"/>
            </a:spcAft>
            <a:buNone/>
          </a:pPr>
          <a:r>
            <a:rPr lang="es-ES" sz="1500" kern="1200" dirty="0"/>
            <a:t>Calendario</a:t>
          </a:r>
        </a:p>
      </dsp:txBody>
      <dsp:txXfrm>
        <a:off x="5251685" y="3439678"/>
        <a:ext cx="2627609" cy="1096825"/>
      </dsp:txXfrm>
    </dsp:sp>
    <dsp:sp modelId="{C8B81A7F-437B-4438-AF62-FA1C22FA16D7}">
      <dsp:nvSpPr>
        <dsp:cNvPr id="0" name=""/>
        <dsp:cNvSpPr/>
      </dsp:nvSpPr>
      <dsp:spPr>
        <a:xfrm>
          <a:off x="5251685" y="2721902"/>
          <a:ext cx="2627609" cy="71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ES" sz="2000" kern="1200" dirty="0"/>
            <a:t>Moodle: Servicios</a:t>
          </a:r>
        </a:p>
      </dsp:txBody>
      <dsp:txXfrm>
        <a:off x="5251685" y="2721902"/>
        <a:ext cx="2627609" cy="717775"/>
      </dsp:txXfrm>
    </dsp:sp>
    <dsp:sp modelId="{6A035CB1-2BB6-483A-BD86-214ABA428CB8}">
      <dsp:nvSpPr>
        <dsp:cNvPr id="0" name=""/>
        <dsp:cNvSpPr/>
      </dsp:nvSpPr>
      <dsp:spPr>
        <a:xfrm>
          <a:off x="4989576" y="2520280"/>
          <a:ext cx="0" cy="1572654"/>
        </a:xfrm>
        <a:prstGeom prst="line">
          <a:avLst/>
        </a:pr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BE5B46-5373-4556-BFD7-E71E64D6C4D7}">
      <dsp:nvSpPr>
        <dsp:cNvPr id="0" name=""/>
        <dsp:cNvSpPr/>
      </dsp:nvSpPr>
      <dsp:spPr>
        <a:xfrm>
          <a:off x="4941097" y="2473100"/>
          <a:ext cx="94359" cy="94359"/>
        </a:xfrm>
        <a:prstGeom prst="ellipse">
          <a:avLst/>
        </a:prstGeom>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FA2BD-73D7-44E9-886A-463958EE6582}">
      <dsp:nvSpPr>
        <dsp:cNvPr id="0" name=""/>
        <dsp:cNvSpPr/>
      </dsp:nvSpPr>
      <dsp:spPr>
        <a:xfrm rot="8100000">
          <a:off x="6379249" y="580825"/>
          <a:ext cx="370678" cy="37067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A4962053-B524-485B-BA5E-E44A4093FEE9}">
      <dsp:nvSpPr>
        <dsp:cNvPr id="0" name=""/>
        <dsp:cNvSpPr/>
      </dsp:nvSpPr>
      <dsp:spPr>
        <a:xfrm>
          <a:off x="6459744" y="661321"/>
          <a:ext cx="209687" cy="209687"/>
        </a:xfrm>
        <a:prstGeom prst="ellips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57A190-4100-4A55-B1AD-15C7CCE46F80}">
      <dsp:nvSpPr>
        <dsp:cNvPr id="0" name=""/>
        <dsp:cNvSpPr/>
      </dsp:nvSpPr>
      <dsp:spPr>
        <a:xfrm>
          <a:off x="6826697" y="1221831"/>
          <a:ext cx="2627609" cy="1298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s-ES" sz="1500" kern="1200" dirty="0"/>
            <a:t>Archivos, Notas, Tareas, Conversaciones, Anuncios, Calendario</a:t>
          </a:r>
        </a:p>
      </dsp:txBody>
      <dsp:txXfrm>
        <a:off x="6826697" y="1221831"/>
        <a:ext cx="2627609" cy="1298448"/>
      </dsp:txXfrm>
    </dsp:sp>
    <dsp:sp modelId="{38A9439F-5B01-47D2-839A-599AB71834A1}">
      <dsp:nvSpPr>
        <dsp:cNvPr id="0" name=""/>
        <dsp:cNvSpPr/>
      </dsp:nvSpPr>
      <dsp:spPr>
        <a:xfrm>
          <a:off x="6826697" y="504056"/>
          <a:ext cx="2627609" cy="71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ES" sz="2000" kern="1200" dirty="0"/>
            <a:t>Moodle: Widgets LMS</a:t>
          </a:r>
        </a:p>
      </dsp:txBody>
      <dsp:txXfrm>
        <a:off x="6826697" y="504056"/>
        <a:ext cx="2627609" cy="717775"/>
      </dsp:txXfrm>
    </dsp:sp>
    <dsp:sp modelId="{50079122-0419-4AB7-B254-498AD25B13A4}">
      <dsp:nvSpPr>
        <dsp:cNvPr id="0" name=""/>
        <dsp:cNvSpPr/>
      </dsp:nvSpPr>
      <dsp:spPr>
        <a:xfrm>
          <a:off x="6564588" y="923430"/>
          <a:ext cx="0" cy="1596849"/>
        </a:xfrm>
        <a:prstGeom prst="line">
          <a:avLst/>
        </a:pr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234DF9-5700-4DA5-9AD6-8422B361EBF6}">
      <dsp:nvSpPr>
        <dsp:cNvPr id="0" name=""/>
        <dsp:cNvSpPr/>
      </dsp:nvSpPr>
      <dsp:spPr>
        <a:xfrm>
          <a:off x="6516109" y="2473100"/>
          <a:ext cx="94359" cy="94359"/>
        </a:xfrm>
        <a:prstGeom prst="ellipse">
          <a:avLst/>
        </a:prstGeom>
        <a:solidFill>
          <a:schemeClr val="dk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24/3/layout/BulletTimelineDefaultVariant">
  <dgm:title val="Bullet Timeline"/>
  <dgm:desc val="Displays bulleted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70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b" for="ch" forName="L1TextContainer1" refType="h" fact="0.178"/>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8"/>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t" for="ch" forName="L1TextContainer1" refType="h" fact="0.55"/>
                        <dgm:constr type="b" for="ch" forName="L1TextContainer1" refType="h" fact="0.728"/>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fact="0.89"/>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b" for="ch" forName="L1TextContainer1" refType="h" fact="0.178"/>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8"/>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t" for="ch" forName="L1TextContainer1" refType="h" fact="0.55"/>
                        <dgm:constr type="b" for="ch" forName="L1TextContainer1" refType="h" fact="0.728"/>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fact="0.89"/>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4"/>
                  <dgm:constr type="h" for="ch" forName="Ellipse1" refType="w" refFor="ch" refForName="DropPin1" fact="0.4"/>
                  <dgm:constr type="ctrX" for="ch" forName="Ellipse1" refType="ctrX" refFor="ch" refForName="DropPin1"/>
                  <dgm:constr type="ctrY" for="ch" forName="Ellipse1" refType="ctrY" refFor="ch" refForName="DropPin1"/>
                </dgm:constrLst>
                <dgm:layoutNode name="DropPin1" styleLbl="revTx">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node2"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5"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b" for="ch" forName="L1TextContainer" refType="h" fact="0.178"/>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8"/>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t" for="ch" forName="L1TextContainer" refType="h" fact="0.55"/>
                        <dgm:constr type="b" for="ch" forName="L1TextContainer" refType="h" fact="0.728"/>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fact="0.89"/>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b" for="ch" forName="L1TextContainer" refType="h" fact="0.178"/>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8"/>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t" for="ch" forName="L1TextContainer" refType="h" fact="0.55"/>
                        <dgm:constr type="b" for="ch" forName="L1TextContainer" refType="h" fact="0.728"/>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fact="0.89"/>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4"/>
                  <dgm:constr type="h" for="ch" forName="Ellipse" refType="w" refFor="ch" refForName="DropPin" fact="0.4"/>
                  <dgm:constr type="ctrX" for="ch" forName="Ellipse" refType="ctrX" refFor="ch" refForName="DropPin"/>
                  <dgm:constr type="ctrY" for="ch" forName="Ellipse" refType="ctrY" refFor="ch" refForName="DropPin"/>
                </dgm:constrLst>
                <dgm:layoutNode name="DropPin" styleLbl="revTx">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node2"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5"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7521AC3A-0994-4AEB-936C-1EE7F23E18E5}" type="datetimeFigureOut">
              <a:rPr lang="es-ES" smtClean="0"/>
              <a:t>17/03/2026</a:t>
            </a:fld>
            <a:endParaRPr lang="es-ES"/>
          </a:p>
        </p:txBody>
      </p:sp>
      <p:sp>
        <p:nvSpPr>
          <p:cNvPr id="4" name="Marcador de imagen de diapositiva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9B1EBDD5-E1FC-40FE-B5CA-C7A557C9237A}" type="slidenum">
              <a:rPr lang="es-ES" smtClean="0"/>
              <a:t>‹Nº›</a:t>
            </a:fld>
            <a:endParaRPr lang="es-ES"/>
          </a:p>
        </p:txBody>
      </p:sp>
    </p:spTree>
    <p:extLst>
      <p:ext uri="{BB962C8B-B14F-4D97-AF65-F5344CB8AC3E}">
        <p14:creationId xmlns:p14="http://schemas.microsoft.com/office/powerpoint/2010/main" val="222490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La relación entre Moodle, los plugins local_appcrue y message_appcrue y AppCRUE se estructura como un flujo de datos y eventos orquestado para brindar servicios académicos en dispositivos móviles. Moodle sigue siendo el repositorio central de información educativa, pero sus capacidades se amplían gracias a los plugins. El plugin local_appcrue permite que aplicaciones externas consulten datos mediante endpoints REST protegidos, asegurando que los servicios externos solo accedan a información autorizada. Dentro de este marco, AppCRUE consume estos servicios para mostrar al estudiante tareas pendientes, calificaciones nuevas, anuncios de profesores y eventos del calendario institucional, lo que facilita una visión consolidada del progreso académico. Por su parte, message_appcrue complementa esta interacción al habilitar el envío automático de notificaciones push a través de TwinPush, lo que garantiza que los estudiantes sean informados cuando algo relevante cambie en Moodle. La arquitectura opera mediante un conjunto de flujos seguros: Moodle genera un evento como la creación de una tarea, message_appcrue lo procesa y TwinPush lo entrega al dispositivo móvil del estudiante. De modo similar, AppCRUE puede solicitar información puntual a local_appcrue mediante peticiones REST autenticadas, recuperando datos de manera eficiente y estructurada. Es un sistema distribuido en el que cada componente cumple una función específica: Moodle almacena y gestiona contenido académico, local_appcrue abre acceso seguro a ese contenido, message_appcrue habilita notificaciones activas y AppCRUE presenta todo de forma accesible. Esta separación de responsabilidades garantiza escalabilidad, claridad y facilidad de mantenimiento.</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4</a:t>
            </a:fld>
            <a:endParaRPr lang="en-US"/>
          </a:p>
        </p:txBody>
      </p:sp>
    </p:spTree>
    <p:extLst>
      <p:ext uri="{BB962C8B-B14F-4D97-AF65-F5344CB8AC3E}">
        <p14:creationId xmlns:p14="http://schemas.microsoft.com/office/powerpoint/2010/main" val="263650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La arquitectura de integración entre AppCRUE y Moodle se sustenta en un flujo bidireccional en el que los plugins local_appcrue y message_appcrue desempeñan roles complementarios. En este modelo, Moodle actúa como el origen de los datos académicos, AppCRUE como el cliente consumidor, y TwinPush como el intermediario para el envío de notificaciones push. El flujo típico comienza cuando un estudiante abre la aplicación: AppCRUE consulta los endpoints proporcionados por local_appcrue para obtener información en tiempo real sobre tareas, calificaciones y avisos. Estos datos se extraen mediante solicitudes REST autenticadas, empleando tokens o APIKeys gestionadas previamente. A nivel de comunicación saliente, las acciones dentro de Moodle generan eventos que, si están habilitados, son capturados por message_appcrue para producir notificaciones push. En esos casos, Moodle envía la notificación a TwinPush, que se encarga de distribuirla a los dispositivos registrados de los usuarios. Arquitectónicamente, esta separación de responsabilidades permite escalar cada componente de forma independiente. local_appcrue gestiona la exposición segura de datos; message_appcrue se encarga de la mensajería; y TwinPush maneja el sistema móvil de notificaciones. En cuanto a seguridad, el modelo incluye validación de tokens contra un IdP institucional, filtrado de IPs, rotación de claves, uso de HTTPS, y control granular sobre qué servicios se exponen y cuándo. También se contemplan mecanismos de autologin que permiten redirigir al usuario desde AppCRUE a Moodle sin autenticarse de nuevo, gracias a validaciones SSO. En conjunto, la arquitectura ofrece una solución robusta, modular y segura para integrar datos académicos y comunicación institucional entre Moodle y AppCRUE.</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5</a:t>
            </a:fld>
            <a:endParaRPr lang="en-US"/>
          </a:p>
        </p:txBody>
      </p:sp>
    </p:spTree>
    <p:extLst>
      <p:ext uri="{BB962C8B-B14F-4D97-AF65-F5344CB8AC3E}">
        <p14:creationId xmlns:p14="http://schemas.microsoft.com/office/powerpoint/2010/main" val="324131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6443-5FD2-1F8C-C111-53D9411D6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667D5-C441-757D-2AC7-3180DA76F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53151-F0AE-7C65-7EC2-40E5323CB236}"/>
              </a:ext>
            </a:extLst>
          </p:cNvPr>
          <p:cNvSpPr>
            <a:spLocks noGrp="1"/>
          </p:cNvSpPr>
          <p:nvPr>
            <p:ph type="body" idx="1"/>
          </p:nvPr>
        </p:nvSpPr>
        <p:spPr/>
        <p:txBody>
          <a:bodyPr/>
          <a:lstStyle/>
          <a:p>
            <a:r>
              <a:rPr lang="en-US"/>
              <a:t>Concepto y funcionalidades principales, Detalles técnicos del plugin local_appcrue</a:t>
            </a:r>
          </a:p>
        </p:txBody>
      </p:sp>
      <p:sp>
        <p:nvSpPr>
          <p:cNvPr id="4" name="Slide Number Placeholder 3">
            <a:extLst>
              <a:ext uri="{FF2B5EF4-FFF2-40B4-BE49-F238E27FC236}">
                <a16:creationId xmlns:a16="http://schemas.microsoft.com/office/drawing/2014/main" id="{C5CB33BE-F94B-05D6-FD59-F22F8BB3BEA1}"/>
              </a:ext>
            </a:extLst>
          </p:cNvPr>
          <p:cNvSpPr>
            <a:spLocks noGrp="1"/>
          </p:cNvSpPr>
          <p:nvPr>
            <p:ph type="sldNum" sz="quarter" idx="5"/>
          </p:nvPr>
        </p:nvSpPr>
        <p:spPr/>
        <p:txBody>
          <a:bodyPr/>
          <a:lstStyle/>
          <a:p>
            <a:pPr rtl="0"/>
            <a:fld id="{BFDD6F49-EBB7-4CCF-97A8-E526BB28BB69}" type="slidenum">
              <a:rPr lang="en-US" smtClean="0"/>
              <a:t>7</a:t>
            </a:fld>
            <a:endParaRPr lang="en-US"/>
          </a:p>
        </p:txBody>
      </p:sp>
    </p:spTree>
    <p:extLst>
      <p:ext uri="{BB962C8B-B14F-4D97-AF65-F5344CB8AC3E}">
        <p14:creationId xmlns:p14="http://schemas.microsoft.com/office/powerpoint/2010/main" val="46540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 plugin message_appcrue se encarga de gestionar el envío de notificaciones push desde Moodle hacia la app universitaria AppCRUE. Conceptualmente, es el componente que permite que los usuarios reciban avisos inmediatos sobre actividades relevantes sin necesidad de acceder manualmente a la plataforma. Esto incluye notificaciones de nuevas tareas, calificaciones publicadas, mensajes privados, anuncios o actividades de foros. La activación de este plugin implica configurar la conexión con TwinPush, la plataforma que gestiona la distribución de notificaciones push para AppCRUE. Su uso tiene un impacto significativo en la comunicación institucional al mejorar la inmediatez y accesibilidad de los avisos académicos. Desde una perspectiva de diseño, message_appcrue se integra directamente con el sistema interno de mensajería de Moodle, por lo que cualquier actividad que genere un evento asociado a un canal de notificación puede desencadenar un mensaje push. Esto proporciona una integración natural y transparente para docentes y estudiantes, ya que no requiere acciones adicionales para disparar la notificación. Además, en la configuración del plugin es posible habilitar o bloquear canales de comunicación específicos, permitiendo a las instituciones establecer políticas claras sobre qué tipos de notificaciones son enviadas obligatoriamente y cuáles pueden gestionar los propios usuarios. En conjunto, message_appcrue aporta una capa esencial para garantizar que AppCRUE no solo consulte datos, sino que también informe activamente a los usuarios, reforzando su papel como herramienta integral de comunicación académica.</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8</a:t>
            </a:fld>
            <a:endParaRPr lang="en-US"/>
          </a:p>
        </p:txBody>
      </p:sp>
    </p:spTree>
    <p:extLst>
      <p:ext uri="{BB962C8B-B14F-4D97-AF65-F5344CB8AC3E}">
        <p14:creationId xmlns:p14="http://schemas.microsoft.com/office/powerpoint/2010/main" val="331625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Concepto y funcionalidades principales, Detalles técnicos del plugin local_appcrue</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10</a:t>
            </a:fld>
            <a:endParaRPr lang="en-US"/>
          </a:p>
        </p:txBody>
      </p:sp>
    </p:spTree>
    <p:extLst>
      <p:ext uri="{BB962C8B-B14F-4D97-AF65-F5344CB8AC3E}">
        <p14:creationId xmlns:p14="http://schemas.microsoft.com/office/powerpoint/2010/main" val="365640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 plugin local_appcrue constituye el núcleo de la integración entre Moodle y AppCRUE, ofreciendo un conjunto de servicios web que permiten a la aplicación móvil acceder a información académica estructurada. Entre sus funcionalidades principales se incluyen la exposición de endpoints REST para obtener datos de foros, anuncios, calificaciones, asignaciones y eventos del calendario del usuario. Estos endpoints se invocan desde AppCRUE mediante solicitudes autenticadas utilizando claves API proporcionadas por Universia. Una de las características más destacadas de este plugin es su mecanismo de autoconfiguración, que permite que los entornos de Moodle reciban automáticamente las claves necesarias para establecer comunicación con la plataforma AppCRUE. Este proceso evita errores manuales y garantiza un despliegue más ágil y coherente en múltiples instituciones. Adicionalmente, local_appcrue incorpora un sistema de filtrado de direcciones IP, esencial para restringir el acceso a los servicios desde ubicaciones no autorizadas, añadiendo una capa adicional de seguridad a los datos del estudiante. La integración también contempla la verificación de tokens mediante servicios externos de identidad, como los endpoints ADAS implementados por distintas universidades. Esta validación permite mapear un token recibido por AppCRUE a un usuario concreto de Moodle, asegurando que la información expuesta corresponde al propietario legítimo. Otra funcionalidad clave es el servicio de calendario, el cual puede configurarse para devolver eventos de curso, sitio, personales o exámenes. Esta flexibilidad permite que las universidades adapten el comportamiento del plugin según sus necesidades institucionales. En definitiva, local_appcrue actúa como un puente robusto que conecta Moodle con AppCRUE mediante un ecosistema de servicios bien estructurados, seguros y adaptables.</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11</a:t>
            </a:fld>
            <a:endParaRPr lang="en-US"/>
          </a:p>
        </p:txBody>
      </p:sp>
    </p:spTree>
    <p:extLst>
      <p:ext uri="{BB962C8B-B14F-4D97-AF65-F5344CB8AC3E}">
        <p14:creationId xmlns:p14="http://schemas.microsoft.com/office/powerpoint/2010/main" val="356882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Los servicios LMS API constituyen la columna vertebral de la sincronización de datos entre AppCRUE y Moodle, permitiendo que las actividades académicas se representen en la aplicación móvil de forma coherente y en tiempo real. Estos servicios abarcan múltiples funcionalidades, cada una destinada a cubrir aspectos esenciales del proceso educativo y de comunicación dentro del Campus Virtual. Entre ellos se encuentra la integración del calendario académico, que permite consolidar en un solo espacio las fechas de exámenes, entregas, tutorías u otros eventos docentes. Esta unificación ayuda a los estudiantes a visualizar de manera estructurada y accesible sus obligaciones académicas, evitando duplicidades o pérdidas de información. De igual manera, la integración de foros facilita que los usuarios reciban notificaciones inmediatas sobre nuevos mensajes, respuestas docentes o anuncios importantes, manteniendo la comunicación activa sin necesidad de iniciar sesión manualmente en Moodle. Por otro lado, el servicio de ficheros permite acceder desde AppCRUE a documentos proporcionados en las asignaturas, como presentaciones, PDFs, guías docentes o materiales multimedia, reduciendo la dependencia del navegador web. La API también incorpora sincronización de calificaciones, que muestra al estudiante sus resultados actualizados e incluso envía notificaciones push cuando un profesor introduce una nota nueva en el sistema. Finalmente, la integración de tareas permite no solo visualizar actividades pendientes sino también recibir alertas configurables sobre vencimientos próximos, aumentando la capacidad de planificación del estudiante. Estas funcionalidades se ejecutan a través de endpoints especializados que deben estar configurados en el plugin local_appcrue, y pueden adaptarse a criterios institucionales —como destacar actividades de tipo “Examen”— mediante selectores internos. En consecuencia, los servicios LMS API proporcionan una experiencia más completa, intuitiva y eficaz, reforzando el papel de AppCRUE como herramienta central en la vida académica digital de la UVa.</a:t>
            </a:r>
          </a:p>
        </p:txBody>
      </p:sp>
      <p:sp>
        <p:nvSpPr>
          <p:cNvPr id="4" name="Slide Number Placeholder 3"/>
          <p:cNvSpPr>
            <a:spLocks noGrp="1"/>
          </p:cNvSpPr>
          <p:nvPr>
            <p:ph type="sldNum" sz="quarter" idx="5"/>
          </p:nvPr>
        </p:nvSpPr>
        <p:spPr/>
        <p:txBody>
          <a:bodyPr/>
          <a:lstStyle/>
          <a:p>
            <a:fld id="{2408934F-BA18-41D7-AC98-7C0700D4E41A}" type="slidenum">
              <a:t>12</a:t>
            </a:fld>
            <a:endParaRPr lang="en-US"/>
          </a:p>
        </p:txBody>
      </p:sp>
    </p:spTree>
    <p:extLst>
      <p:ext uri="{BB962C8B-B14F-4D97-AF65-F5344CB8AC3E}">
        <p14:creationId xmlns:p14="http://schemas.microsoft.com/office/powerpoint/2010/main" val="180853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18B6-33BA-7754-D749-8F1CC7F5A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91ED2-5BF4-1970-588E-334CF6824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9CAB5-8C1D-98CB-4CD9-BDE7E0E8E15B}"/>
              </a:ext>
            </a:extLst>
          </p:cNvPr>
          <p:cNvSpPr>
            <a:spLocks noGrp="1"/>
          </p:cNvSpPr>
          <p:nvPr>
            <p:ph type="body" idx="1"/>
          </p:nvPr>
        </p:nvSpPr>
        <p:spPr/>
        <p:txBody>
          <a:bodyPr/>
          <a:lstStyle/>
          <a:p>
            <a:r>
              <a:rPr lang="en-US"/>
              <a:t>
El plugin local_appcrue constituye el núcleo de la integración entre Moodle y AppCRUE, ofreciendo un conjunto de servicios web que permiten a la aplicación móvil acceder a información académica estructurada. Entre sus funcionalidades principales se incluyen la exposición de endpoints REST para obtener datos de foros, anuncios, calificaciones, asignaciones y eventos del calendario del usuario. Estos endpoints se invocan desde AppCRUE mediante solicitudes autenticadas utilizando claves API proporcionadas por Universia. Una de las características más destacadas de este plugin es su mecanismo de autoconfiguración, que permite que los entornos de Moodle reciban automáticamente las claves necesarias para establecer comunicación con la plataforma AppCRUE. Este proceso evita errores manuales y garantiza un despliegue más ágil y coherente en múltiples instituciones. Adicionalmente, local_appcrue incorpora un sistema de filtrado de direcciones IP, esencial para restringir el acceso a los servicios desde ubicaciones no autorizadas, añadiendo una capa adicional de seguridad a los datos del estudiante. La integración también contempla la verificación de tokens mediante servicios externos de identidad, como los endpoints ADAS implementados por distintas universidades. Esta validación permite mapear un token recibido por AppCRUE a un usuario concreto de Moodle, asegurando que la información expuesta corresponde al propietario legítimo. Otra funcionalidad clave es el servicio de calendario, el cual puede configurarse para devolver eventos de curso, sitio, personales o exámenes. Esta flexibilidad permite que las universidades adapten el comportamiento del plugin según sus necesidades institucionales. En definitiva, local_appcrue actúa como un puente robusto que conecta Moodle con AppCRUE mediante un ecosistema de servicios bien estructurados, seguros y adaptables.</a:t>
            </a:r>
          </a:p>
        </p:txBody>
      </p:sp>
      <p:sp>
        <p:nvSpPr>
          <p:cNvPr id="4" name="Slide Number Placeholder 3">
            <a:extLst>
              <a:ext uri="{FF2B5EF4-FFF2-40B4-BE49-F238E27FC236}">
                <a16:creationId xmlns:a16="http://schemas.microsoft.com/office/drawing/2014/main" id="{974F7AA0-2CEF-397C-A9A7-A3349C6AB6C4}"/>
              </a:ext>
            </a:extLst>
          </p:cNvPr>
          <p:cNvSpPr>
            <a:spLocks noGrp="1"/>
          </p:cNvSpPr>
          <p:nvPr>
            <p:ph type="sldNum" sz="quarter" idx="5"/>
          </p:nvPr>
        </p:nvSpPr>
        <p:spPr/>
        <p:txBody>
          <a:bodyPr/>
          <a:lstStyle/>
          <a:p>
            <a:pPr rtl="0"/>
            <a:fld id="{BFDD6F49-EBB7-4CCF-97A8-E526BB28BB69}" type="slidenum">
              <a:rPr lang="en-US" smtClean="0"/>
              <a:t>14</a:t>
            </a:fld>
            <a:endParaRPr lang="en-US"/>
          </a:p>
        </p:txBody>
      </p:sp>
    </p:spTree>
    <p:extLst>
      <p:ext uri="{BB962C8B-B14F-4D97-AF65-F5344CB8AC3E}">
        <p14:creationId xmlns:p14="http://schemas.microsoft.com/office/powerpoint/2010/main" val="235252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B1EBDD5-E1FC-40FE-B5CA-C7A557C9237A}" type="slidenum">
              <a:rPr lang="es-ES" smtClean="0"/>
              <a:t>19</a:t>
            </a:fld>
            <a:endParaRPr lang="es-ES"/>
          </a:p>
        </p:txBody>
      </p:sp>
    </p:spTree>
    <p:extLst>
      <p:ext uri="{BB962C8B-B14F-4D97-AF65-F5344CB8AC3E}">
        <p14:creationId xmlns:p14="http://schemas.microsoft.com/office/powerpoint/2010/main" val="3744036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2.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F588071E-9EEA-FE61-F87D-95CDEDCB6DB5}"/>
              </a:ext>
            </a:extLst>
          </p:cNvPr>
          <p:cNvGrpSpPr/>
          <p:nvPr userDrawn="1"/>
        </p:nvGrpSpPr>
        <p:grpSpPr>
          <a:xfrm>
            <a:off x="9778504" y="12"/>
            <a:ext cx="913765" cy="922655"/>
            <a:chOff x="9778504" y="12"/>
            <a:chExt cx="913765" cy="922655"/>
          </a:xfrm>
        </p:grpSpPr>
        <p:sp>
          <p:nvSpPr>
            <p:cNvPr id="17" name="bg object 17"/>
            <p:cNvSpPr/>
            <p:nvPr/>
          </p:nvSpPr>
          <p:spPr>
            <a:xfrm>
              <a:off x="9778504" y="12"/>
              <a:ext cx="913765" cy="922655"/>
            </a:xfrm>
            <a:custGeom>
              <a:avLst/>
              <a:gdLst/>
              <a:ahLst/>
              <a:cxnLst/>
              <a:rect l="l" t="t" r="r" b="b"/>
              <a:pathLst>
                <a:path w="913765" h="922655">
                  <a:moveTo>
                    <a:pt x="913498" y="0"/>
                  </a:moveTo>
                  <a:lnTo>
                    <a:pt x="0" y="0"/>
                  </a:lnTo>
                  <a:lnTo>
                    <a:pt x="0" y="922489"/>
                  </a:lnTo>
                  <a:lnTo>
                    <a:pt x="913498" y="922489"/>
                  </a:lnTo>
                  <a:lnTo>
                    <a:pt x="913498" y="0"/>
                  </a:lnTo>
                  <a:close/>
                </a:path>
              </a:pathLst>
            </a:custGeom>
            <a:solidFill>
              <a:srgbClr val="C60651"/>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9961791" y="361530"/>
              <a:ext cx="185089" cy="235089"/>
            </a:xfrm>
            <a:prstGeom prst="rect">
              <a:avLst/>
            </a:prstGeom>
          </p:spPr>
        </p:pic>
        <p:pic>
          <p:nvPicPr>
            <p:cNvPr id="19" name="bg object 19"/>
            <p:cNvPicPr/>
            <p:nvPr/>
          </p:nvPicPr>
          <p:blipFill>
            <a:blip r:embed="rId4" cstate="print"/>
            <a:stretch>
              <a:fillRect/>
            </a:stretch>
          </p:blipFill>
          <p:spPr>
            <a:xfrm>
              <a:off x="10169481" y="361530"/>
              <a:ext cx="353910" cy="235084"/>
            </a:xfrm>
            <a:prstGeom prst="rect">
              <a:avLst/>
            </a:prstGeom>
          </p:spPr>
        </p:pic>
      </p:grpSp>
      <p:sp>
        <p:nvSpPr>
          <p:cNvPr id="2" name="Holder 2"/>
          <p:cNvSpPr>
            <a:spLocks noGrp="1"/>
          </p:cNvSpPr>
          <p:nvPr>
            <p:ph type="ctrTitle"/>
          </p:nvPr>
        </p:nvSpPr>
        <p:spPr>
          <a:xfrm>
            <a:off x="919988" y="1359128"/>
            <a:ext cx="7623809" cy="769441"/>
          </a:xfrm>
          <a:prstGeom prst="rect">
            <a:avLst/>
          </a:prstGeom>
        </p:spPr>
        <p:txBody>
          <a:bodyPr wrap="square" lIns="0" tIns="0" rIns="0" bIns="0">
            <a:spAutoFit/>
          </a:bodyPr>
          <a:lstStyle>
            <a:lvl1pPr>
              <a:defRPr sz="2500" b="1" i="0">
                <a:solidFill>
                  <a:schemeClr val="bg1"/>
                </a:solidFill>
                <a:latin typeface="Franklin Gothic Heavy"/>
                <a:cs typeface="Franklin Gothic Heavy"/>
              </a:defRPr>
            </a:lvl1pPr>
          </a:lstStyle>
          <a:p>
            <a:r>
              <a:rPr lang="es-ES" dirty="0"/>
              <a:t>Haga clic para modificar el estilo de título del patrón</a:t>
            </a:r>
            <a:endParaRPr dirty="0"/>
          </a:p>
        </p:txBody>
      </p:sp>
      <p:sp>
        <p:nvSpPr>
          <p:cNvPr id="3" name="Holder 3"/>
          <p:cNvSpPr>
            <a:spLocks noGrp="1"/>
          </p:cNvSpPr>
          <p:nvPr>
            <p:ph type="subTitle" idx="4"/>
          </p:nvPr>
        </p:nvSpPr>
        <p:spPr>
          <a:xfrm>
            <a:off x="1604010" y="4235196"/>
            <a:ext cx="7485380" cy="984885"/>
          </a:xfrm>
          <a:prstGeom prst="rect">
            <a:avLst/>
          </a:prstGeom>
        </p:spPr>
        <p:txBody>
          <a:bodyPr wrap="square" lIns="0" tIns="0" rIns="0" bIns="0">
            <a:spAutoFit/>
          </a:bodyPr>
          <a:lstStyle>
            <a:lvl1pPr>
              <a:defRPr sz="3200" b="1" i="0">
                <a:solidFill>
                  <a:schemeClr val="bg1"/>
                </a:solidFill>
                <a:latin typeface="Franklin Gothic Demi"/>
                <a:cs typeface="Franklin Gothic Demi"/>
              </a:defRPr>
            </a:lvl1pPr>
          </a:lstStyle>
          <a:p>
            <a:r>
              <a:rPr lang="es-ES" dirty="0"/>
              <a:t>Haga clic para modificar el estilo de subtítulo del patrón</a:t>
            </a:r>
            <a:endParaRPr dirty="0"/>
          </a:p>
        </p:txBody>
      </p:sp>
      <p:sp>
        <p:nvSpPr>
          <p:cNvPr id="4" name="Holder 4"/>
          <p:cNvSpPr>
            <a:spLocks noGrp="1"/>
          </p:cNvSpPr>
          <p:nvPr>
            <p:ph type="ftr" sz="quarter" idx="5"/>
          </p:nvPr>
        </p:nvSpPr>
        <p:spPr/>
        <p:txBody>
          <a:bodyPr lIns="0" tIns="0" rIns="0" bIns="0"/>
          <a:lstStyle>
            <a:lvl1pPr>
              <a:defRPr sz="1000" b="0" i="0">
                <a:solidFill>
                  <a:srgbClr val="231F20"/>
                </a:solidFill>
                <a:latin typeface="Franklin Gothic Book"/>
                <a:cs typeface="Franklin Gothic Book"/>
              </a:defRPr>
            </a:lvl1pPr>
          </a:lstStyle>
          <a:p>
            <a:pPr marL="12700">
              <a:lnSpc>
                <a:spcPct val="100000"/>
              </a:lnSpc>
              <a:spcBef>
                <a:spcPts val="15"/>
              </a:spcBef>
            </a:pPr>
            <a:r>
              <a:rPr dirty="0"/>
              <a:t>LOREM</a:t>
            </a:r>
            <a:r>
              <a:rPr spc="-45" dirty="0"/>
              <a:t> </a:t>
            </a:r>
            <a:r>
              <a:rPr spc="-10" dirty="0"/>
              <a:t>IPSUM</a:t>
            </a:r>
          </a:p>
        </p:txBody>
      </p:sp>
      <p:sp>
        <p:nvSpPr>
          <p:cNvPr id="5" name="Holder 5"/>
          <p:cNvSpPr>
            <a:spLocks noGrp="1"/>
          </p:cNvSpPr>
          <p:nvPr>
            <p:ph type="dt" sz="half" idx="6"/>
          </p:nvPr>
        </p:nvSpPr>
        <p:spPr>
          <a:xfrm>
            <a:off x="4047445" y="7056358"/>
            <a:ext cx="2459482" cy="37814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p:txBody>
          <a:bodyPr lIns="0" tIns="0" rIns="0" bIns="0"/>
          <a:lstStyle>
            <a:lvl1pPr>
              <a:defRPr sz="1100" b="1" i="0">
                <a:solidFill>
                  <a:srgbClr val="231F20"/>
                </a:solidFill>
                <a:latin typeface="Franklin Gothic Demi"/>
                <a:cs typeface="Franklin Gothic Demi"/>
              </a:defRPr>
            </a:lvl1pPr>
          </a:lstStyle>
          <a:p>
            <a:pPr marL="38100">
              <a:lnSpc>
                <a:spcPct val="100000"/>
              </a:lnSpc>
              <a:spcBef>
                <a:spcPts val="5"/>
              </a:spcBef>
            </a:pPr>
            <a:fld id="{81D60167-4931-47E6-BA6A-407CBD079E47}" type="slidenum">
              <a:rPr spc="-25" dirty="0"/>
              <a:t>‹Nº›</a:t>
            </a:fld>
            <a:endParaRPr spc="-25" dirty="0"/>
          </a:p>
        </p:txBody>
      </p:sp>
      <p:pic>
        <p:nvPicPr>
          <p:cNvPr id="45" name="Imagen 44" descr="Interfaz de usuario gráfica&#10;&#10;El contenido generado por IA puede ser incorrecto.">
            <a:extLst>
              <a:ext uri="{FF2B5EF4-FFF2-40B4-BE49-F238E27FC236}">
                <a16:creationId xmlns:a16="http://schemas.microsoft.com/office/drawing/2014/main" id="{8F65D838-748E-7CB3-BBA1-D2F873B3C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46500" y="5720100"/>
            <a:ext cx="2902712" cy="9672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08628-6908-F95B-687C-2002208D4E84}"/>
              </a:ext>
            </a:extLst>
          </p:cNvPr>
          <p:cNvSpPr>
            <a:spLocks noGrp="1"/>
          </p:cNvSpPr>
          <p:nvPr>
            <p:ph type="dt" sz="half" idx="10"/>
          </p:nvPr>
        </p:nvSpPr>
        <p:spPr/>
        <p:txBody>
          <a:bodyPr/>
          <a:lstStyle/>
          <a:p>
            <a:fld id="{DF3F9111-5D9D-43D9-AAD2-4A2EE36BA1A7}" type="datetimeFigureOut">
              <a:rPr lang="es-ES" smtClean="0"/>
              <a:t>17/03/2026</a:t>
            </a:fld>
            <a:endParaRPr lang="es-ES"/>
          </a:p>
        </p:txBody>
      </p:sp>
      <p:sp>
        <p:nvSpPr>
          <p:cNvPr id="3" name="Footer Placeholder 2">
            <a:extLst>
              <a:ext uri="{FF2B5EF4-FFF2-40B4-BE49-F238E27FC236}">
                <a16:creationId xmlns:a16="http://schemas.microsoft.com/office/drawing/2014/main" id="{8FACF729-AB78-0CF7-7908-3247D988F6D1}"/>
              </a:ext>
            </a:extLst>
          </p:cNvPr>
          <p:cNvSpPr>
            <a:spLocks noGrp="1"/>
          </p:cNvSpPr>
          <p:nvPr>
            <p:ph type="ftr" sz="quarter" idx="11"/>
          </p:nvPr>
        </p:nvSpPr>
        <p:spPr>
          <a:xfrm>
            <a:off x="9189744" y="7059105"/>
            <a:ext cx="802004" cy="153888"/>
          </a:xfrm>
        </p:spPr>
        <p:txBody>
          <a:bodyPr/>
          <a:lstStyle/>
          <a:p>
            <a:endParaRPr lang="es-ES"/>
          </a:p>
        </p:txBody>
      </p:sp>
      <p:sp>
        <p:nvSpPr>
          <p:cNvPr id="4" name="Slide Number Placeholder 3">
            <a:extLst>
              <a:ext uri="{FF2B5EF4-FFF2-40B4-BE49-F238E27FC236}">
                <a16:creationId xmlns:a16="http://schemas.microsoft.com/office/drawing/2014/main" id="{DE61F362-6843-DAAB-8620-278A465E5174}"/>
              </a:ext>
            </a:extLst>
          </p:cNvPr>
          <p:cNvSpPr>
            <a:spLocks noGrp="1"/>
          </p:cNvSpPr>
          <p:nvPr>
            <p:ph type="sldNum" sz="quarter" idx="12"/>
          </p:nvPr>
        </p:nvSpPr>
        <p:spPr>
          <a:xfrm>
            <a:off x="10139681" y="7044500"/>
            <a:ext cx="213994" cy="169277"/>
          </a:xfrm>
        </p:spPr>
        <p:txBody>
          <a:bodyPr/>
          <a:lstStyle/>
          <a:p>
            <a:fld id="{591C43FC-FE0E-4F41-878B-F0B77653194C}" type="slidenum">
              <a:rPr lang="es-ES" smtClean="0"/>
              <a:t>‹Nº›</a:t>
            </a:fld>
            <a:endParaRPr lang="es-ES"/>
          </a:p>
        </p:txBody>
      </p:sp>
      <p:pic>
        <p:nvPicPr>
          <p:cNvPr id="5" name="Imagen 4">
            <a:extLst>
              <a:ext uri="{FF2B5EF4-FFF2-40B4-BE49-F238E27FC236}">
                <a16:creationId xmlns:a16="http://schemas.microsoft.com/office/drawing/2014/main" id="{A9EA274C-BF4C-6ECE-DAC0-6EF3D4147A99}"/>
              </a:ext>
            </a:extLst>
          </p:cNvPr>
          <p:cNvPicPr>
            <a:picLocks noChangeAspect="1"/>
          </p:cNvPicPr>
          <p:nvPr userDrawn="1"/>
        </p:nvPicPr>
        <p:blipFill>
          <a:blip r:embed="rId2">
            <a:extLst>
              <a:ext uri="{28A0092B-C50C-407E-A947-70E740481C1C}">
                <a14:useLocalDpi xmlns:a14="http://schemas.microsoft.com/office/drawing/2010/main" val="0"/>
              </a:ext>
            </a:extLst>
          </a:blip>
          <a:srcRect l="4283" t="6839" r="63233" b="77411"/>
          <a:stretch>
            <a:fillRect/>
          </a:stretch>
        </p:blipFill>
        <p:spPr>
          <a:xfrm>
            <a:off x="2223092" y="6972742"/>
            <a:ext cx="1584176" cy="432042"/>
          </a:xfrm>
          <a:prstGeom prst="rect">
            <a:avLst/>
          </a:prstGeom>
        </p:spPr>
      </p:pic>
    </p:spTree>
    <p:extLst>
      <p:ext uri="{BB962C8B-B14F-4D97-AF65-F5344CB8AC3E}">
        <p14:creationId xmlns:p14="http://schemas.microsoft.com/office/powerpoint/2010/main" val="235921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ido con imagen 16">
    <p:spTree>
      <p:nvGrpSpPr>
        <p:cNvPr id="1" name=""/>
        <p:cNvGrpSpPr/>
        <p:nvPr/>
      </p:nvGrpSpPr>
      <p:grpSpPr>
        <a:xfrm>
          <a:off x="0" y="0"/>
          <a:ext cx="0" cy="0"/>
          <a:chOff x="0" y="0"/>
          <a:chExt cx="0" cy="0"/>
        </a:xfrm>
      </p:grpSpPr>
      <p:sp>
        <p:nvSpPr>
          <p:cNvPr id="10" name="Forma libre: Forma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639783" y="-639783"/>
            <a:ext cx="2951199" cy="423076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pPr rtl="0"/>
            <a:endParaRPr lang="en-US"/>
          </a:p>
        </p:txBody>
      </p:sp>
      <p:sp>
        <p:nvSpPr>
          <p:cNvPr id="2" name="Título 1">
            <a:extLst>
              <a:ext uri="{FF2B5EF4-FFF2-40B4-BE49-F238E27FC236}">
                <a16:creationId xmlns:a16="http://schemas.microsoft.com/office/drawing/2014/main" id="{312F8F5F-F725-721E-5B46-E1360B4CF571}"/>
              </a:ext>
            </a:extLst>
          </p:cNvPr>
          <p:cNvSpPr>
            <a:spLocks noGrp="1"/>
          </p:cNvSpPr>
          <p:nvPr>
            <p:ph type="title"/>
          </p:nvPr>
        </p:nvSpPr>
        <p:spPr>
          <a:xfrm>
            <a:off x="450828" y="551755"/>
            <a:ext cx="3524825" cy="2029327"/>
          </a:xfrm>
        </p:spPr>
        <p:txBody>
          <a:bodyPr rtlCol="0" anchor="t">
            <a:normAutofit/>
          </a:bodyPr>
          <a:lstStyle>
            <a:lvl1pPr>
              <a:defRPr sz="2544"/>
            </a:lvl1pPr>
          </a:lstStyle>
          <a:p>
            <a:pPr rtl="0"/>
            <a:r>
              <a:rPr lang="es"/>
              <a:t>Haga clic para modificar el estilo de título del patrón</a:t>
            </a:r>
            <a:endParaRPr lang="en-US" dirty="0"/>
          </a:p>
        </p:txBody>
      </p:sp>
      <p:sp>
        <p:nvSpPr>
          <p:cNvPr id="13" name="Marcador de posición de imagen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895" y="2969636"/>
            <a:ext cx="4276595" cy="4593213"/>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rtlCol="0">
            <a:noAutofit/>
          </a:bodyPr>
          <a:lstStyle>
            <a:lvl1pPr marL="0" indent="0">
              <a:buNone/>
              <a:defRPr sz="1228"/>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pPr rtl="0"/>
            <a:r>
              <a:rPr lang="es"/>
              <a:t> </a:t>
            </a:r>
          </a:p>
        </p:txBody>
      </p:sp>
      <p:sp>
        <p:nvSpPr>
          <p:cNvPr id="8" name="Marcador de contenido 7">
            <a:extLst>
              <a:ext uri="{FF2B5EF4-FFF2-40B4-BE49-F238E27FC236}">
                <a16:creationId xmlns:a16="http://schemas.microsoft.com/office/drawing/2014/main" id="{78BE181E-F477-9F94-53E4-6AAA08D38BFA}"/>
              </a:ext>
            </a:extLst>
          </p:cNvPr>
          <p:cNvSpPr>
            <a:spLocks noGrp="1"/>
          </p:cNvSpPr>
          <p:nvPr>
            <p:ph sz="quarter" idx="13"/>
          </p:nvPr>
        </p:nvSpPr>
        <p:spPr>
          <a:xfrm>
            <a:off x="4911486" y="695012"/>
            <a:ext cx="5360157" cy="6078291"/>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6" name="Marcador de pie de página 5">
            <a:extLst>
              <a:ext uri="{FF2B5EF4-FFF2-40B4-BE49-F238E27FC236}">
                <a16:creationId xmlns:a16="http://schemas.microsoft.com/office/drawing/2014/main" id="{CC83BD3C-E7F2-F981-9099-94A5BC49E9FC}"/>
              </a:ext>
            </a:extLst>
          </p:cNvPr>
          <p:cNvSpPr>
            <a:spLocks noGrp="1"/>
          </p:cNvSpPr>
          <p:nvPr>
            <p:ph type="ftr" sz="quarter" idx="11"/>
          </p:nvPr>
        </p:nvSpPr>
        <p:spPr>
          <a:xfrm>
            <a:off x="4911485" y="7009641"/>
            <a:ext cx="3716726" cy="153888"/>
          </a:xfrm>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60D7150F-25C5-543B-51EF-0B3751A2E3B7}"/>
              </a:ext>
            </a:extLst>
          </p:cNvPr>
          <p:cNvSpPr>
            <a:spLocks noGrp="1"/>
          </p:cNvSpPr>
          <p:nvPr>
            <p:ph type="dt" sz="half" idx="10"/>
          </p:nvPr>
        </p:nvSpPr>
        <p:spPr>
          <a:xfrm>
            <a:off x="8628211" y="7009642"/>
            <a:ext cx="1205067" cy="402652"/>
          </a:xfrm>
        </p:spPr>
        <p:txBody>
          <a:bodyPr rtlCol="0"/>
          <a:lstStyle/>
          <a:p>
            <a:pPr rtl="0"/>
            <a:r>
              <a:rPr lang="en-US"/>
              <a:t>11/8/2025</a:t>
            </a:r>
            <a:endParaRPr lang="en-US" dirty="0"/>
          </a:p>
        </p:txBody>
      </p:sp>
      <p:sp>
        <p:nvSpPr>
          <p:cNvPr id="7" name="Marcador de número de diapositiva 6">
            <a:extLst>
              <a:ext uri="{FF2B5EF4-FFF2-40B4-BE49-F238E27FC236}">
                <a16:creationId xmlns:a16="http://schemas.microsoft.com/office/drawing/2014/main" id="{8A3A058F-975A-29AF-48D8-79E444622756}"/>
              </a:ext>
            </a:extLst>
          </p:cNvPr>
          <p:cNvSpPr>
            <a:spLocks noGrp="1"/>
          </p:cNvSpPr>
          <p:nvPr>
            <p:ph type="sldNum" sz="quarter" idx="12"/>
          </p:nvPr>
        </p:nvSpPr>
        <p:spPr>
          <a:xfrm>
            <a:off x="10139681" y="7044500"/>
            <a:ext cx="213994" cy="169277"/>
          </a:xfrm>
        </p:spPr>
        <p:txBody>
          <a:bodyPr rtlCol="0"/>
          <a:lstStyle/>
          <a:p>
            <a:pPr rtl="0"/>
            <a:fld id="{7604640D-0255-40E7-9767-A88F9D8B1142}" type="slidenum">
              <a:rPr lang="en-US" smtClean="0"/>
              <a:t>‹Nº›</a:t>
            </a:fld>
            <a:endParaRPr lang="en-US"/>
          </a:p>
        </p:txBody>
      </p:sp>
    </p:spTree>
    <p:extLst>
      <p:ext uri="{BB962C8B-B14F-4D97-AF65-F5344CB8AC3E}">
        <p14:creationId xmlns:p14="http://schemas.microsoft.com/office/powerpoint/2010/main" val="279385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B64BA-9C3D-5632-3EB6-88BAE28074EB}"/>
              </a:ext>
            </a:extLst>
          </p:cNvPr>
          <p:cNvSpPr>
            <a:spLocks noGrp="1"/>
          </p:cNvSpPr>
          <p:nvPr>
            <p:ph type="title"/>
          </p:nvPr>
        </p:nvSpPr>
        <p:spPr>
          <a:xfrm>
            <a:off x="730250" y="2260799"/>
            <a:ext cx="9221788" cy="2769989"/>
          </a:xfrm>
        </p:spPr>
        <p:txBody>
          <a:bodyPr anchor="b">
            <a:normAutofit/>
          </a:bodyPr>
          <a:lstStyle>
            <a:lvl1pPr>
              <a:defRPr sz="6000">
                <a:solidFill>
                  <a:schemeClr val="bg1"/>
                </a:solidFill>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E0C1F6-3389-8F24-AECC-F0A64D1CC33E}"/>
              </a:ext>
            </a:extLst>
          </p:cNvPr>
          <p:cNvSpPr>
            <a:spLocks noGrp="1"/>
          </p:cNvSpPr>
          <p:nvPr>
            <p:ph type="body" idx="1"/>
          </p:nvPr>
        </p:nvSpPr>
        <p:spPr>
          <a:xfrm>
            <a:off x="730250" y="5060950"/>
            <a:ext cx="9221788" cy="369332"/>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77673F5-C2DE-BF8B-0D7B-A8D8D9BC3C77}"/>
              </a:ext>
            </a:extLst>
          </p:cNvPr>
          <p:cNvSpPr>
            <a:spLocks noGrp="1"/>
          </p:cNvSpPr>
          <p:nvPr>
            <p:ph type="dt" sz="half" idx="10"/>
          </p:nvPr>
        </p:nvSpPr>
        <p:spPr/>
        <p:txBody>
          <a:bodyPr/>
          <a:lstStyle>
            <a:lvl1pPr>
              <a:defRPr>
                <a:solidFill>
                  <a:schemeClr val="bg1"/>
                </a:solidFill>
              </a:defRPr>
            </a:lvl1pPr>
          </a:lstStyle>
          <a:p>
            <a:fld id="{6A8EF2C6-DC7C-40CF-870C-F6417BD2D4C2}" type="datetimeFigureOut">
              <a:rPr lang="es-ES" smtClean="0"/>
              <a:pPr/>
              <a:t>17/03/2026</a:t>
            </a:fld>
            <a:endParaRPr lang="es-ES"/>
          </a:p>
        </p:txBody>
      </p:sp>
      <p:sp>
        <p:nvSpPr>
          <p:cNvPr id="5" name="Marcador de pie de página 4">
            <a:extLst>
              <a:ext uri="{FF2B5EF4-FFF2-40B4-BE49-F238E27FC236}">
                <a16:creationId xmlns:a16="http://schemas.microsoft.com/office/drawing/2014/main" id="{4614CB84-C4E9-6982-574E-ACF6B0F4F8F2}"/>
              </a:ext>
            </a:extLst>
          </p:cNvPr>
          <p:cNvSpPr>
            <a:spLocks noGrp="1"/>
          </p:cNvSpPr>
          <p:nvPr>
            <p:ph type="ftr" sz="quarter" idx="11"/>
          </p:nvPr>
        </p:nvSpPr>
        <p:spPr>
          <a:xfrm>
            <a:off x="9189744" y="7059105"/>
            <a:ext cx="802004" cy="153888"/>
          </a:xfrm>
        </p:spPr>
        <p:txBody>
          <a:bodyPr/>
          <a:lstStyle>
            <a:lvl1pPr>
              <a:defRPr>
                <a:solidFill>
                  <a:schemeClr val="bg1"/>
                </a:solidFill>
              </a:defRPr>
            </a:lvl1pPr>
          </a:lstStyle>
          <a:p>
            <a:endParaRPr lang="es-ES">
              <a:solidFill>
                <a:schemeClr val="bg1"/>
              </a:solidFill>
            </a:endParaRPr>
          </a:p>
        </p:txBody>
      </p:sp>
      <p:sp>
        <p:nvSpPr>
          <p:cNvPr id="6" name="Marcador de número de diapositiva 5">
            <a:extLst>
              <a:ext uri="{FF2B5EF4-FFF2-40B4-BE49-F238E27FC236}">
                <a16:creationId xmlns:a16="http://schemas.microsoft.com/office/drawing/2014/main" id="{549051E3-0CC7-D85D-ADA9-D02E96BF6F9E}"/>
              </a:ext>
            </a:extLst>
          </p:cNvPr>
          <p:cNvSpPr>
            <a:spLocks noGrp="1"/>
          </p:cNvSpPr>
          <p:nvPr>
            <p:ph type="sldNum" sz="quarter" idx="12"/>
          </p:nvPr>
        </p:nvSpPr>
        <p:spPr>
          <a:xfrm>
            <a:off x="10139681" y="7044500"/>
            <a:ext cx="213994" cy="169277"/>
          </a:xfrm>
        </p:spPr>
        <p:txBody>
          <a:bodyPr/>
          <a:lstStyle>
            <a:lvl1pPr>
              <a:defRPr>
                <a:solidFill>
                  <a:schemeClr val="bg1"/>
                </a:solidFill>
              </a:defRPr>
            </a:lvl1pPr>
          </a:lstStyle>
          <a:p>
            <a:fld id="{12E489F7-9949-46CC-9657-C5DFA2970326}" type="slidenum">
              <a:rPr lang="es-ES" smtClean="0"/>
              <a:pPr/>
              <a:t>‹Nº›</a:t>
            </a:fld>
            <a:endParaRPr lang="es-ES"/>
          </a:p>
        </p:txBody>
      </p:sp>
      <p:grpSp>
        <p:nvGrpSpPr>
          <p:cNvPr id="7" name="Grupo 6">
            <a:extLst>
              <a:ext uri="{FF2B5EF4-FFF2-40B4-BE49-F238E27FC236}">
                <a16:creationId xmlns:a16="http://schemas.microsoft.com/office/drawing/2014/main" id="{11F86F12-0869-4CE8-C5FB-50CF1E72DB93}"/>
              </a:ext>
            </a:extLst>
          </p:cNvPr>
          <p:cNvGrpSpPr/>
          <p:nvPr userDrawn="1"/>
        </p:nvGrpSpPr>
        <p:grpSpPr>
          <a:xfrm>
            <a:off x="9778504" y="12"/>
            <a:ext cx="913765" cy="922655"/>
            <a:chOff x="9778504" y="12"/>
            <a:chExt cx="913765" cy="922655"/>
          </a:xfrm>
        </p:grpSpPr>
        <p:sp>
          <p:nvSpPr>
            <p:cNvPr id="8" name="bg object 17">
              <a:extLst>
                <a:ext uri="{FF2B5EF4-FFF2-40B4-BE49-F238E27FC236}">
                  <a16:creationId xmlns:a16="http://schemas.microsoft.com/office/drawing/2014/main" id="{4B1C69AF-1475-99AC-2C23-0D7DFC460199}"/>
                </a:ext>
              </a:extLst>
            </p:cNvPr>
            <p:cNvSpPr/>
            <p:nvPr/>
          </p:nvSpPr>
          <p:spPr>
            <a:xfrm>
              <a:off x="9778504" y="12"/>
              <a:ext cx="913765" cy="922655"/>
            </a:xfrm>
            <a:custGeom>
              <a:avLst/>
              <a:gdLst/>
              <a:ahLst/>
              <a:cxnLst/>
              <a:rect l="l" t="t" r="r" b="b"/>
              <a:pathLst>
                <a:path w="913765" h="922655">
                  <a:moveTo>
                    <a:pt x="913498" y="0"/>
                  </a:moveTo>
                  <a:lnTo>
                    <a:pt x="0" y="0"/>
                  </a:lnTo>
                  <a:lnTo>
                    <a:pt x="0" y="922489"/>
                  </a:lnTo>
                  <a:lnTo>
                    <a:pt x="913498" y="922489"/>
                  </a:lnTo>
                  <a:lnTo>
                    <a:pt x="913498" y="0"/>
                  </a:lnTo>
                  <a:close/>
                </a:path>
              </a:pathLst>
            </a:custGeom>
            <a:solidFill>
              <a:srgbClr val="C60651"/>
            </a:solidFill>
          </p:spPr>
          <p:txBody>
            <a:bodyPr wrap="square" lIns="0" tIns="0" rIns="0" bIns="0" rtlCol="0"/>
            <a:lstStyle/>
            <a:p>
              <a:endParaRPr/>
            </a:p>
          </p:txBody>
        </p:sp>
        <p:pic>
          <p:nvPicPr>
            <p:cNvPr id="9" name="bg object 18">
              <a:extLst>
                <a:ext uri="{FF2B5EF4-FFF2-40B4-BE49-F238E27FC236}">
                  <a16:creationId xmlns:a16="http://schemas.microsoft.com/office/drawing/2014/main" id="{45EBC67C-9267-66AB-6E36-62DE74F764BF}"/>
                </a:ext>
              </a:extLst>
            </p:cNvPr>
            <p:cNvPicPr/>
            <p:nvPr/>
          </p:nvPicPr>
          <p:blipFill>
            <a:blip r:embed="rId4" cstate="print"/>
            <a:stretch>
              <a:fillRect/>
            </a:stretch>
          </p:blipFill>
          <p:spPr>
            <a:xfrm>
              <a:off x="9961791" y="361530"/>
              <a:ext cx="185089" cy="235089"/>
            </a:xfrm>
            <a:prstGeom prst="rect">
              <a:avLst/>
            </a:prstGeom>
          </p:spPr>
        </p:pic>
        <p:pic>
          <p:nvPicPr>
            <p:cNvPr id="10" name="bg object 19">
              <a:extLst>
                <a:ext uri="{FF2B5EF4-FFF2-40B4-BE49-F238E27FC236}">
                  <a16:creationId xmlns:a16="http://schemas.microsoft.com/office/drawing/2014/main" id="{80326D3B-87A5-A342-EFAF-0A4799BB8E68}"/>
                </a:ext>
              </a:extLst>
            </p:cNvPr>
            <p:cNvPicPr/>
            <p:nvPr/>
          </p:nvPicPr>
          <p:blipFill>
            <a:blip r:embed="rId5" cstate="print"/>
            <a:stretch>
              <a:fillRect/>
            </a:stretch>
          </p:blipFill>
          <p:spPr>
            <a:xfrm>
              <a:off x="10169481" y="361530"/>
              <a:ext cx="353910" cy="235084"/>
            </a:xfrm>
            <a:prstGeom prst="rect">
              <a:avLst/>
            </a:prstGeom>
          </p:spPr>
        </p:pic>
      </p:grpSp>
      <p:pic>
        <p:nvPicPr>
          <p:cNvPr id="11" name="Imagen 10">
            <a:extLst>
              <a:ext uri="{FF2B5EF4-FFF2-40B4-BE49-F238E27FC236}">
                <a16:creationId xmlns:a16="http://schemas.microsoft.com/office/drawing/2014/main" id="{0E550D0E-25C0-A71D-3D68-CF026B7DE8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0407" y="6877769"/>
            <a:ext cx="1710118" cy="538723"/>
          </a:xfrm>
          <a:prstGeom prst="rect">
            <a:avLst/>
          </a:prstGeom>
        </p:spPr>
      </p:pic>
    </p:spTree>
    <p:extLst>
      <p:ext uri="{BB962C8B-B14F-4D97-AF65-F5344CB8AC3E}">
        <p14:creationId xmlns:p14="http://schemas.microsoft.com/office/powerpoint/2010/main" val="35394600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objeto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0407" y="192402"/>
            <a:ext cx="6660469" cy="1154162"/>
          </a:xfrm>
        </p:spPr>
        <p:txBody>
          <a:bodyPr lIns="0" tIns="0" rIns="0" bIns="0"/>
          <a:lstStyle>
            <a:lvl1pPr>
              <a:defRPr sz="2500" b="1" i="0">
                <a:solidFill>
                  <a:schemeClr val="tx1"/>
                </a:solidFill>
                <a:latin typeface="Franklin Gothic Heavy"/>
                <a:cs typeface="Franklin Gothic Heavy"/>
              </a:defRPr>
            </a:lvl1pPr>
          </a:lstStyle>
          <a:p>
            <a:r>
              <a:rPr lang="es-ES" dirty="0"/>
              <a:t>Haga clic para modificar el estilo de título del patrón</a:t>
            </a:r>
            <a:endParaRPr dirty="0"/>
          </a:p>
        </p:txBody>
      </p:sp>
      <p:sp>
        <p:nvSpPr>
          <p:cNvPr id="3" name="Holder 3"/>
          <p:cNvSpPr>
            <a:spLocks noGrp="1"/>
          </p:cNvSpPr>
          <p:nvPr>
            <p:ph type="body" idx="1"/>
          </p:nvPr>
        </p:nvSpPr>
        <p:spPr>
          <a:xfrm>
            <a:off x="306141" y="1909217"/>
            <a:ext cx="10206296" cy="4928088"/>
          </a:xfrm>
        </p:spPr>
        <p:txBody>
          <a:bodyPr lIns="0" tIns="0" rIns="0" bIns="0">
            <a:normAutofit/>
          </a:bodyPr>
          <a:lstStyle>
            <a:lvl1pPr>
              <a:defRPr sz="2400" b="1" i="0">
                <a:solidFill>
                  <a:schemeClr val="tx1"/>
                </a:solidFill>
                <a:latin typeface="Franklin Gothic Book" panose="020B0503020102020204" pitchFamily="34" charset="0"/>
                <a:cs typeface="Franklin Gothic Book" panose="020B0503020102020204" pitchFamily="34" charset="0"/>
              </a:defRPr>
            </a:lvl1pPr>
          </a:lstStyle>
          <a:p>
            <a:pPr lvl="0"/>
            <a:r>
              <a:rPr lang="es-ES" dirty="0"/>
              <a:t>Haga clic para modificar los estilos de texto del patrón</a:t>
            </a:r>
          </a:p>
        </p:txBody>
      </p:sp>
      <p:sp>
        <p:nvSpPr>
          <p:cNvPr id="4" name="Holder 4"/>
          <p:cNvSpPr>
            <a:spLocks noGrp="1"/>
          </p:cNvSpPr>
          <p:nvPr>
            <p:ph type="ftr" sz="quarter" idx="5"/>
          </p:nvPr>
        </p:nvSpPr>
        <p:spPr>
          <a:xfrm>
            <a:off x="9189743" y="7059105"/>
            <a:ext cx="1322693" cy="153888"/>
          </a:xfrm>
        </p:spPr>
        <p:txBody>
          <a:bodyPr lIns="0" tIns="0" rIns="0" bIns="0"/>
          <a:lstStyle>
            <a:lvl1pPr>
              <a:defRPr sz="1000" b="0" i="0">
                <a:solidFill>
                  <a:schemeClr val="tx1"/>
                </a:solidFill>
                <a:latin typeface="Franklin Gothic Book"/>
                <a:cs typeface="Franklin Gothic Book"/>
              </a:defRPr>
            </a:lvl1pPr>
          </a:lstStyle>
          <a:p>
            <a:pPr marL="12700">
              <a:spcBef>
                <a:spcPts val="15"/>
              </a:spcBef>
            </a:pPr>
            <a:r>
              <a:rPr lang="es-ES"/>
              <a:t>LOREM</a:t>
            </a:r>
            <a:r>
              <a:rPr lang="es-ES" spc="-45"/>
              <a:t> </a:t>
            </a:r>
            <a:r>
              <a:rPr lang="es-ES" spc="-10"/>
              <a:t>IPSUM</a:t>
            </a:r>
            <a:endParaRPr lang="es-ES" spc="-10" dirty="0"/>
          </a:p>
        </p:txBody>
      </p:sp>
      <p:sp>
        <p:nvSpPr>
          <p:cNvPr id="5" name="Holder 5"/>
          <p:cNvSpPr>
            <a:spLocks noGrp="1"/>
          </p:cNvSpPr>
          <p:nvPr>
            <p:ph type="dt" sz="half" idx="6"/>
          </p:nvPr>
        </p:nvSpPr>
        <p:spPr>
          <a:xfrm>
            <a:off x="4047445" y="7056358"/>
            <a:ext cx="4056262" cy="378142"/>
          </a:xfrm>
          <a:prstGeom prst="rect">
            <a:avLst/>
          </a:prstGeom>
        </p:spPr>
        <p:txBody>
          <a:bodyPr lIns="0" tIns="0" rIns="0" bIns="0"/>
          <a:lstStyle>
            <a:lvl1pPr algn="l">
              <a:defRPr>
                <a:solidFill>
                  <a:schemeClr val="tx1"/>
                </a:solidFill>
              </a:defRPr>
            </a:lvl1pPr>
          </a:lstStyle>
          <a:p>
            <a:fld id="{1D8BD707-D9CF-40AE-B4C6-C98DA3205C09}" type="datetimeFigureOut">
              <a:rPr lang="en-US" smtClean="0"/>
              <a:pPr/>
              <a:t>3/17/2026</a:t>
            </a:fld>
            <a:endParaRPr lang="en-US"/>
          </a:p>
        </p:txBody>
      </p:sp>
      <p:sp>
        <p:nvSpPr>
          <p:cNvPr id="6" name="Holder 6"/>
          <p:cNvSpPr>
            <a:spLocks noGrp="1"/>
          </p:cNvSpPr>
          <p:nvPr>
            <p:ph type="sldNum" sz="quarter" idx="7"/>
          </p:nvPr>
        </p:nvSpPr>
        <p:spPr>
          <a:xfrm>
            <a:off x="10139681" y="7044500"/>
            <a:ext cx="352926" cy="338554"/>
          </a:xfrm>
        </p:spPr>
        <p:txBody>
          <a:bodyPr lIns="0" tIns="0" rIns="0" bIns="0"/>
          <a:lstStyle>
            <a:lvl1pPr>
              <a:defRPr sz="1100" b="1" i="0">
                <a:solidFill>
                  <a:schemeClr val="tx1"/>
                </a:solidFill>
                <a:latin typeface="Franklin Gothic Demi"/>
                <a:cs typeface="Franklin Gothic Demi"/>
              </a:defRPr>
            </a:lvl1pPr>
          </a:lstStyle>
          <a:p>
            <a:pPr marL="38100">
              <a:spcBef>
                <a:spcPts val="5"/>
              </a:spcBef>
            </a:pPr>
            <a:fld id="{81D60167-4931-47E6-BA6A-407CBD079E47}" type="slidenum">
              <a:rPr lang="es-ES" spc="-25" smtClean="0"/>
              <a:pPr marL="38100">
                <a:spcBef>
                  <a:spcPts val="5"/>
                </a:spcBef>
              </a:pPr>
              <a:t>‹Nº›</a:t>
            </a:fld>
            <a:endParaRPr lang="es-ES" spc="-25" dirty="0"/>
          </a:p>
        </p:txBody>
      </p:sp>
      <p:pic>
        <p:nvPicPr>
          <p:cNvPr id="13" name="Imagen 12">
            <a:extLst>
              <a:ext uri="{FF2B5EF4-FFF2-40B4-BE49-F238E27FC236}">
                <a16:creationId xmlns:a16="http://schemas.microsoft.com/office/drawing/2014/main" id="{3FC5AFAC-3A76-DB4D-782D-78CBC16AE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407" y="6877769"/>
            <a:ext cx="2820386" cy="538723"/>
          </a:xfrm>
          <a:prstGeom prst="rect">
            <a:avLst/>
          </a:prstGeom>
        </p:spPr>
      </p:pic>
      <p:grpSp>
        <p:nvGrpSpPr>
          <p:cNvPr id="14" name="object 3">
            <a:extLst>
              <a:ext uri="{FF2B5EF4-FFF2-40B4-BE49-F238E27FC236}">
                <a16:creationId xmlns:a16="http://schemas.microsoft.com/office/drawing/2014/main" id="{BB6B264E-2E31-590E-7E63-1953FCFAAE37}"/>
              </a:ext>
            </a:extLst>
          </p:cNvPr>
          <p:cNvGrpSpPr/>
          <p:nvPr userDrawn="1"/>
        </p:nvGrpSpPr>
        <p:grpSpPr>
          <a:xfrm>
            <a:off x="10013950" y="0"/>
            <a:ext cx="679450" cy="679450"/>
            <a:chOff x="10013074" y="0"/>
            <a:chExt cx="679450" cy="679450"/>
          </a:xfrm>
        </p:grpSpPr>
        <p:sp>
          <p:nvSpPr>
            <p:cNvPr id="15" name="object 4">
              <a:extLst>
                <a:ext uri="{FF2B5EF4-FFF2-40B4-BE49-F238E27FC236}">
                  <a16:creationId xmlns:a16="http://schemas.microsoft.com/office/drawing/2014/main" id="{3C619824-28ED-34E4-5728-F41EC10530C9}"/>
                </a:ext>
              </a:extLst>
            </p:cNvPr>
            <p:cNvSpPr/>
            <p:nvPr/>
          </p:nvSpPr>
          <p:spPr>
            <a:xfrm>
              <a:off x="10013074" y="0"/>
              <a:ext cx="679450" cy="679450"/>
            </a:xfrm>
            <a:custGeom>
              <a:avLst/>
              <a:gdLst/>
              <a:ahLst/>
              <a:cxnLst/>
              <a:rect l="l" t="t" r="r" b="b"/>
              <a:pathLst>
                <a:path w="679450" h="679450">
                  <a:moveTo>
                    <a:pt x="678916" y="0"/>
                  </a:moveTo>
                  <a:lnTo>
                    <a:pt x="0" y="0"/>
                  </a:lnTo>
                  <a:lnTo>
                    <a:pt x="0" y="678916"/>
                  </a:lnTo>
                  <a:lnTo>
                    <a:pt x="678916" y="678916"/>
                  </a:lnTo>
                  <a:lnTo>
                    <a:pt x="678916" y="0"/>
                  </a:lnTo>
                  <a:close/>
                </a:path>
              </a:pathLst>
            </a:custGeom>
            <a:solidFill>
              <a:srgbClr val="003B78"/>
            </a:solidFill>
          </p:spPr>
          <p:txBody>
            <a:bodyPr wrap="square" lIns="0" tIns="0" rIns="0" bIns="0" rtlCol="0"/>
            <a:lstStyle/>
            <a:p>
              <a:endParaRPr/>
            </a:p>
          </p:txBody>
        </p:sp>
        <p:pic>
          <p:nvPicPr>
            <p:cNvPr id="19" name="object 5">
              <a:extLst>
                <a:ext uri="{FF2B5EF4-FFF2-40B4-BE49-F238E27FC236}">
                  <a16:creationId xmlns:a16="http://schemas.microsoft.com/office/drawing/2014/main" id="{C0EDD7D0-D9A8-885B-580A-8E3F531A3E23}"/>
                </a:ext>
              </a:extLst>
            </p:cNvPr>
            <p:cNvPicPr/>
            <p:nvPr/>
          </p:nvPicPr>
          <p:blipFill>
            <a:blip r:embed="rId4" cstate="print"/>
            <a:stretch>
              <a:fillRect/>
            </a:stretch>
          </p:blipFill>
          <p:spPr>
            <a:xfrm>
              <a:off x="10147892" y="266076"/>
              <a:ext cx="413318" cy="173012"/>
            </a:xfrm>
            <a:prstGeom prst="rect">
              <a:avLst/>
            </a:prstGeom>
          </p:spPr>
        </p:pic>
      </p:grpSp>
      <p:pic>
        <p:nvPicPr>
          <p:cNvPr id="20" name="Imagen 19" descr="Texto&#10;&#10;El contenido generado por IA puede ser incorrecto.">
            <a:extLst>
              <a:ext uri="{FF2B5EF4-FFF2-40B4-BE49-F238E27FC236}">
                <a16:creationId xmlns:a16="http://schemas.microsoft.com/office/drawing/2014/main" id="{C2A815FC-F55E-DEE9-C4A8-3E3EDD307D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0156" y="6957501"/>
            <a:ext cx="1585469" cy="499455"/>
          </a:xfrm>
          <a:prstGeom prst="rect">
            <a:avLst/>
          </a:prstGeom>
        </p:spPr>
      </p:pic>
      <p:pic>
        <p:nvPicPr>
          <p:cNvPr id="21" name="Imagen 20">
            <a:extLst>
              <a:ext uri="{FF2B5EF4-FFF2-40B4-BE49-F238E27FC236}">
                <a16:creationId xmlns:a16="http://schemas.microsoft.com/office/drawing/2014/main" id="{283796DC-547E-A09A-50C8-4FFDED3B045E}"/>
              </a:ext>
            </a:extLst>
          </p:cNvPr>
          <p:cNvPicPr>
            <a:picLocks noChangeAspect="1"/>
          </p:cNvPicPr>
          <p:nvPr userDrawn="1"/>
        </p:nvPicPr>
        <p:blipFill>
          <a:blip r:embed="rId6">
            <a:extLst>
              <a:ext uri="{28A0092B-C50C-407E-A947-70E740481C1C}">
                <a14:useLocalDpi xmlns:a14="http://schemas.microsoft.com/office/drawing/2010/main" val="0"/>
              </a:ext>
            </a:extLst>
          </a:blip>
          <a:srcRect l="4283" t="6839" r="63233" b="77411"/>
          <a:stretch>
            <a:fillRect/>
          </a:stretch>
        </p:blipFill>
        <p:spPr>
          <a:xfrm>
            <a:off x="2223092" y="6972742"/>
            <a:ext cx="1584176" cy="432042"/>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Diapositiva de títul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6B401-13BF-92D4-E3F5-993A6FA155F9}"/>
              </a:ext>
            </a:extLst>
          </p:cNvPr>
          <p:cNvSpPr>
            <a:spLocks noGrp="1"/>
          </p:cNvSpPr>
          <p:nvPr>
            <p:ph type="ctrTitle"/>
          </p:nvPr>
        </p:nvSpPr>
        <p:spPr>
          <a:xfrm>
            <a:off x="1336675" y="1100336"/>
            <a:ext cx="8020050" cy="2769989"/>
          </a:xfrm>
        </p:spPr>
        <p:txBody>
          <a:bodyPr anchor="b">
            <a:normAutofit/>
          </a:bodyPr>
          <a:lstStyle>
            <a:lvl1pPr algn="ctr">
              <a:defRPr sz="6000">
                <a:solidFill>
                  <a:schemeClr val="bg1"/>
                </a:solidFill>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A578373E-433B-B19F-AD6A-D127A877CE33}"/>
              </a:ext>
            </a:extLst>
          </p:cNvPr>
          <p:cNvSpPr>
            <a:spLocks noGrp="1"/>
          </p:cNvSpPr>
          <p:nvPr>
            <p:ph type="subTitle" idx="1"/>
          </p:nvPr>
        </p:nvSpPr>
        <p:spPr>
          <a:xfrm>
            <a:off x="1336675" y="3971925"/>
            <a:ext cx="8020050" cy="369332"/>
          </a:xfrm>
        </p:spPr>
        <p:txBody>
          <a:bodyP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4" name="Marcador de fecha 3">
            <a:extLst>
              <a:ext uri="{FF2B5EF4-FFF2-40B4-BE49-F238E27FC236}">
                <a16:creationId xmlns:a16="http://schemas.microsoft.com/office/drawing/2014/main" id="{600C38C0-5A69-AF9F-FFFC-E4542E8D6EF2}"/>
              </a:ext>
            </a:extLst>
          </p:cNvPr>
          <p:cNvSpPr>
            <a:spLocks noGrp="1"/>
          </p:cNvSpPr>
          <p:nvPr>
            <p:ph type="dt" sz="half" idx="10"/>
          </p:nvPr>
        </p:nvSpPr>
        <p:spPr/>
        <p:txBody>
          <a:bodyPr/>
          <a:lstStyle>
            <a:lvl1pPr>
              <a:defRPr>
                <a:solidFill>
                  <a:schemeClr val="bg1"/>
                </a:solidFill>
              </a:defRPr>
            </a:lvl1pPr>
          </a:lstStyle>
          <a:p>
            <a:fld id="{6A8EF2C6-DC7C-40CF-870C-F6417BD2D4C2}" type="datetimeFigureOut">
              <a:rPr lang="es-ES" smtClean="0"/>
              <a:pPr/>
              <a:t>17/03/2026</a:t>
            </a:fld>
            <a:endParaRPr lang="es-ES"/>
          </a:p>
        </p:txBody>
      </p:sp>
      <p:sp>
        <p:nvSpPr>
          <p:cNvPr id="5" name="Marcador de pie de página 4">
            <a:extLst>
              <a:ext uri="{FF2B5EF4-FFF2-40B4-BE49-F238E27FC236}">
                <a16:creationId xmlns:a16="http://schemas.microsoft.com/office/drawing/2014/main" id="{8AC5F708-8AD1-8CCB-43BC-4F0B98BAF6CA}"/>
              </a:ext>
            </a:extLst>
          </p:cNvPr>
          <p:cNvSpPr>
            <a:spLocks noGrp="1"/>
          </p:cNvSpPr>
          <p:nvPr>
            <p:ph type="ftr" sz="quarter" idx="11"/>
          </p:nvPr>
        </p:nvSpPr>
        <p:spPr>
          <a:xfrm>
            <a:off x="9189744" y="7059105"/>
            <a:ext cx="802004" cy="153888"/>
          </a:xfrm>
        </p:spPr>
        <p:txBody>
          <a:bodyPr/>
          <a:lstStyle>
            <a:lvl1pPr>
              <a:defRPr>
                <a:solidFill>
                  <a:schemeClr val="bg1"/>
                </a:solidFill>
              </a:defRPr>
            </a:lvl1pPr>
          </a:lstStyle>
          <a:p>
            <a:endParaRPr lang="es-ES">
              <a:solidFill>
                <a:schemeClr val="bg1"/>
              </a:solidFill>
            </a:endParaRPr>
          </a:p>
        </p:txBody>
      </p:sp>
      <p:sp>
        <p:nvSpPr>
          <p:cNvPr id="6" name="Marcador de número de diapositiva 5">
            <a:extLst>
              <a:ext uri="{FF2B5EF4-FFF2-40B4-BE49-F238E27FC236}">
                <a16:creationId xmlns:a16="http://schemas.microsoft.com/office/drawing/2014/main" id="{61061E0D-819F-13A2-B72F-CF3F6742797D}"/>
              </a:ext>
            </a:extLst>
          </p:cNvPr>
          <p:cNvSpPr>
            <a:spLocks noGrp="1"/>
          </p:cNvSpPr>
          <p:nvPr>
            <p:ph type="sldNum" sz="quarter" idx="12"/>
          </p:nvPr>
        </p:nvSpPr>
        <p:spPr>
          <a:xfrm>
            <a:off x="10139681" y="7044500"/>
            <a:ext cx="213994" cy="169277"/>
          </a:xfrm>
        </p:spPr>
        <p:txBody>
          <a:bodyPr/>
          <a:lstStyle>
            <a:lvl1pPr>
              <a:defRPr>
                <a:solidFill>
                  <a:schemeClr val="bg1"/>
                </a:solidFill>
              </a:defRPr>
            </a:lvl1pPr>
          </a:lstStyle>
          <a:p>
            <a:fld id="{12E489F7-9949-46CC-9657-C5DFA2970326}" type="slidenum">
              <a:rPr lang="es-ES" smtClean="0"/>
              <a:pPr/>
              <a:t>‹Nº›</a:t>
            </a:fld>
            <a:endParaRPr lang="es-ES"/>
          </a:p>
        </p:txBody>
      </p:sp>
      <p:pic>
        <p:nvPicPr>
          <p:cNvPr id="7" name="Imagen 6">
            <a:extLst>
              <a:ext uri="{FF2B5EF4-FFF2-40B4-BE49-F238E27FC236}">
                <a16:creationId xmlns:a16="http://schemas.microsoft.com/office/drawing/2014/main" id="{C7AA7D55-2830-C7BA-759E-114E15888843}"/>
              </a:ext>
            </a:extLst>
          </p:cNvPr>
          <p:cNvPicPr>
            <a:picLocks noChangeAspect="1"/>
          </p:cNvPicPr>
          <p:nvPr userDrawn="1"/>
        </p:nvPicPr>
        <p:blipFill>
          <a:blip r:embed="rId4"/>
          <a:stretch>
            <a:fillRect/>
          </a:stretch>
        </p:blipFill>
        <p:spPr>
          <a:xfrm>
            <a:off x="339725" y="6941697"/>
            <a:ext cx="1713124" cy="542591"/>
          </a:xfrm>
          <a:prstGeom prst="rect">
            <a:avLst/>
          </a:prstGeom>
        </p:spPr>
      </p:pic>
      <p:grpSp>
        <p:nvGrpSpPr>
          <p:cNvPr id="8" name="Grupo 7">
            <a:extLst>
              <a:ext uri="{FF2B5EF4-FFF2-40B4-BE49-F238E27FC236}">
                <a16:creationId xmlns:a16="http://schemas.microsoft.com/office/drawing/2014/main" id="{A6E3C6E8-8799-7BDF-95CD-97554DEE9D14}"/>
              </a:ext>
            </a:extLst>
          </p:cNvPr>
          <p:cNvGrpSpPr/>
          <p:nvPr userDrawn="1"/>
        </p:nvGrpSpPr>
        <p:grpSpPr>
          <a:xfrm>
            <a:off x="9778504" y="12"/>
            <a:ext cx="913765" cy="922655"/>
            <a:chOff x="9778504" y="12"/>
            <a:chExt cx="913765" cy="922655"/>
          </a:xfrm>
        </p:grpSpPr>
        <p:sp>
          <p:nvSpPr>
            <p:cNvPr id="9" name="bg object 17">
              <a:extLst>
                <a:ext uri="{FF2B5EF4-FFF2-40B4-BE49-F238E27FC236}">
                  <a16:creationId xmlns:a16="http://schemas.microsoft.com/office/drawing/2014/main" id="{4808CECE-28B4-C4BD-5B64-BA110171A0D3}"/>
                </a:ext>
              </a:extLst>
            </p:cNvPr>
            <p:cNvSpPr/>
            <p:nvPr/>
          </p:nvSpPr>
          <p:spPr>
            <a:xfrm>
              <a:off x="9778504" y="12"/>
              <a:ext cx="913765" cy="922655"/>
            </a:xfrm>
            <a:custGeom>
              <a:avLst/>
              <a:gdLst/>
              <a:ahLst/>
              <a:cxnLst/>
              <a:rect l="l" t="t" r="r" b="b"/>
              <a:pathLst>
                <a:path w="913765" h="922655">
                  <a:moveTo>
                    <a:pt x="913498" y="0"/>
                  </a:moveTo>
                  <a:lnTo>
                    <a:pt x="0" y="0"/>
                  </a:lnTo>
                  <a:lnTo>
                    <a:pt x="0" y="922489"/>
                  </a:lnTo>
                  <a:lnTo>
                    <a:pt x="913498" y="922489"/>
                  </a:lnTo>
                  <a:lnTo>
                    <a:pt x="913498" y="0"/>
                  </a:lnTo>
                  <a:close/>
                </a:path>
              </a:pathLst>
            </a:custGeom>
            <a:solidFill>
              <a:srgbClr val="C60651"/>
            </a:solidFill>
          </p:spPr>
          <p:txBody>
            <a:bodyPr wrap="square" lIns="0" tIns="0" rIns="0" bIns="0" rtlCol="0"/>
            <a:lstStyle/>
            <a:p>
              <a:endParaRPr/>
            </a:p>
          </p:txBody>
        </p:sp>
        <p:pic>
          <p:nvPicPr>
            <p:cNvPr id="10" name="bg object 18">
              <a:extLst>
                <a:ext uri="{FF2B5EF4-FFF2-40B4-BE49-F238E27FC236}">
                  <a16:creationId xmlns:a16="http://schemas.microsoft.com/office/drawing/2014/main" id="{7E2AB5BB-9A4C-D3A5-4709-DE5C7C18A98E}"/>
                </a:ext>
              </a:extLst>
            </p:cNvPr>
            <p:cNvPicPr/>
            <p:nvPr/>
          </p:nvPicPr>
          <p:blipFill>
            <a:blip r:embed="rId5" cstate="print"/>
            <a:stretch>
              <a:fillRect/>
            </a:stretch>
          </p:blipFill>
          <p:spPr>
            <a:xfrm>
              <a:off x="9961791" y="361530"/>
              <a:ext cx="185089" cy="235089"/>
            </a:xfrm>
            <a:prstGeom prst="rect">
              <a:avLst/>
            </a:prstGeom>
          </p:spPr>
        </p:pic>
        <p:pic>
          <p:nvPicPr>
            <p:cNvPr id="11" name="bg object 19">
              <a:extLst>
                <a:ext uri="{FF2B5EF4-FFF2-40B4-BE49-F238E27FC236}">
                  <a16:creationId xmlns:a16="http://schemas.microsoft.com/office/drawing/2014/main" id="{A5655B4E-FD66-9867-EF55-D1ABB35562B7}"/>
                </a:ext>
              </a:extLst>
            </p:cNvPr>
            <p:cNvPicPr/>
            <p:nvPr/>
          </p:nvPicPr>
          <p:blipFill>
            <a:blip r:embed="rId6" cstate="print"/>
            <a:stretch>
              <a:fillRect/>
            </a:stretch>
          </p:blipFill>
          <p:spPr>
            <a:xfrm>
              <a:off x="10169481" y="361530"/>
              <a:ext cx="353910" cy="235084"/>
            </a:xfrm>
            <a:prstGeom prst="rect">
              <a:avLst/>
            </a:prstGeom>
          </p:spPr>
        </p:pic>
      </p:grpSp>
    </p:spTree>
    <p:extLst>
      <p:ext uri="{BB962C8B-B14F-4D97-AF65-F5344CB8AC3E}">
        <p14:creationId xmlns:p14="http://schemas.microsoft.com/office/powerpoint/2010/main" val="130679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CC3B3-9AD0-289D-D436-77356067E7FB}"/>
              </a:ext>
            </a:extLst>
          </p:cNvPr>
          <p:cNvSpPr>
            <a:spLocks noGrp="1"/>
          </p:cNvSpPr>
          <p:nvPr>
            <p:ph type="title"/>
          </p:nvPr>
        </p:nvSpPr>
        <p:spPr>
          <a:xfrm>
            <a:off x="738188" y="334200"/>
            <a:ext cx="8678617" cy="384721"/>
          </a:xfrm>
        </p:spPr>
        <p:txBody>
          <a:bodyPr>
            <a:spAutoFit/>
          </a:bodyPr>
          <a:lstStyle/>
          <a:p>
            <a:r>
              <a:rPr lang="es-ES" dirty="0"/>
              <a:t>Haga clic para modificar el estilo de título del patrón</a:t>
            </a:r>
          </a:p>
        </p:txBody>
      </p:sp>
      <p:sp>
        <p:nvSpPr>
          <p:cNvPr id="3" name="Marcador de pie de página 2">
            <a:extLst>
              <a:ext uri="{FF2B5EF4-FFF2-40B4-BE49-F238E27FC236}">
                <a16:creationId xmlns:a16="http://schemas.microsoft.com/office/drawing/2014/main" id="{0F4DE304-7499-BA2D-2B98-7B14CC806215}"/>
              </a:ext>
            </a:extLst>
          </p:cNvPr>
          <p:cNvSpPr>
            <a:spLocks noGrp="1"/>
          </p:cNvSpPr>
          <p:nvPr>
            <p:ph type="ftr" sz="quarter" idx="10"/>
          </p:nvPr>
        </p:nvSpPr>
        <p:spPr/>
        <p:txBody>
          <a:bodyPr/>
          <a:lstStyle/>
          <a:p>
            <a:pPr marL="12700">
              <a:lnSpc>
                <a:spcPct val="100000"/>
              </a:lnSpc>
              <a:spcBef>
                <a:spcPts val="15"/>
              </a:spcBef>
            </a:pPr>
            <a:r>
              <a:rPr lang="es-ES"/>
              <a:t>LOREM</a:t>
            </a:r>
            <a:r>
              <a:rPr lang="es-ES" spc="-45"/>
              <a:t> </a:t>
            </a:r>
            <a:r>
              <a:rPr lang="es-ES" spc="-10"/>
              <a:t>IPSUM</a:t>
            </a:r>
            <a:endParaRPr lang="es-ES" spc="-10" dirty="0"/>
          </a:p>
        </p:txBody>
      </p:sp>
      <p:sp>
        <p:nvSpPr>
          <p:cNvPr id="4" name="Marcador de número de diapositiva 3">
            <a:extLst>
              <a:ext uri="{FF2B5EF4-FFF2-40B4-BE49-F238E27FC236}">
                <a16:creationId xmlns:a16="http://schemas.microsoft.com/office/drawing/2014/main" id="{069C7EA0-EBD6-4055-76F9-764A8C419BCA}"/>
              </a:ext>
            </a:extLst>
          </p:cNvPr>
          <p:cNvSpPr>
            <a:spLocks noGrp="1"/>
          </p:cNvSpPr>
          <p:nvPr>
            <p:ph type="sldNum" sz="quarter" idx="11"/>
          </p:nvPr>
        </p:nvSpPr>
        <p:spPr/>
        <p:txBody>
          <a:bodyPr/>
          <a:lstStyle/>
          <a:p>
            <a:pPr marL="38100">
              <a:lnSpc>
                <a:spcPct val="100000"/>
              </a:lnSpc>
              <a:spcBef>
                <a:spcPts val="5"/>
              </a:spcBef>
            </a:pPr>
            <a:fld id="{81D60167-4931-47E6-BA6A-407CBD079E47}" type="slidenum">
              <a:rPr lang="es-ES" spc="-25" smtClean="0"/>
              <a:t>‹Nº›</a:t>
            </a:fld>
            <a:endParaRPr lang="es-ES" spc="-25" dirty="0"/>
          </a:p>
        </p:txBody>
      </p:sp>
      <p:pic>
        <p:nvPicPr>
          <p:cNvPr id="13" name="Imagen 12">
            <a:extLst>
              <a:ext uri="{FF2B5EF4-FFF2-40B4-BE49-F238E27FC236}">
                <a16:creationId xmlns:a16="http://schemas.microsoft.com/office/drawing/2014/main" id="{895444A3-2CA1-830D-0525-54BAE72BC397}"/>
              </a:ext>
            </a:extLst>
          </p:cNvPr>
          <p:cNvPicPr>
            <a:picLocks noChangeAspect="1"/>
          </p:cNvPicPr>
          <p:nvPr userDrawn="1"/>
        </p:nvPicPr>
        <p:blipFill>
          <a:blip r:embed="rId2">
            <a:extLst>
              <a:ext uri="{28A0092B-C50C-407E-A947-70E740481C1C}">
                <a14:useLocalDpi xmlns:a14="http://schemas.microsoft.com/office/drawing/2010/main" val="0"/>
              </a:ext>
            </a:extLst>
          </a:blip>
          <a:srcRect l="4283" t="6839" r="63233" b="77411"/>
          <a:stretch>
            <a:fillRect/>
          </a:stretch>
        </p:blipFill>
        <p:spPr>
          <a:xfrm>
            <a:off x="2223092" y="6972742"/>
            <a:ext cx="1584176" cy="432042"/>
          </a:xfrm>
          <a:prstGeom prst="rect">
            <a:avLst/>
          </a:prstGeom>
        </p:spPr>
      </p:pic>
    </p:spTree>
    <p:extLst>
      <p:ext uri="{BB962C8B-B14F-4D97-AF65-F5344CB8AC3E}">
        <p14:creationId xmlns:p14="http://schemas.microsoft.com/office/powerpoint/2010/main" val="348101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os objetos">
    <p:spTree>
      <p:nvGrpSpPr>
        <p:cNvPr id="1" name=""/>
        <p:cNvGrpSpPr/>
        <p:nvPr/>
      </p:nvGrpSpPr>
      <p:grpSpPr>
        <a:xfrm>
          <a:off x="0" y="0"/>
          <a:ext cx="0" cy="0"/>
          <a:chOff x="0" y="0"/>
          <a:chExt cx="0" cy="0"/>
        </a:xfrm>
      </p:grpSpPr>
      <p:sp>
        <p:nvSpPr>
          <p:cNvPr id="2" name="Holder 2"/>
          <p:cNvSpPr>
            <a:spLocks noGrp="1"/>
          </p:cNvSpPr>
          <p:nvPr>
            <p:ph type="title"/>
          </p:nvPr>
        </p:nvSpPr>
        <p:spPr>
          <a:xfrm>
            <a:off x="534670" y="605349"/>
            <a:ext cx="9605011" cy="406400"/>
          </a:xfrm>
        </p:spPr>
        <p:txBody>
          <a:bodyPr lIns="0" tIns="0" rIns="0" bIns="0"/>
          <a:lstStyle>
            <a:lvl1pPr>
              <a:defRPr sz="2500" b="1" i="0">
                <a:solidFill>
                  <a:srgbClr val="231F20"/>
                </a:solidFill>
                <a:latin typeface="Franklin Gothic Heavy"/>
                <a:cs typeface="Franklin Gothic Heavy"/>
              </a:defRPr>
            </a:lvl1pPr>
          </a:lstStyle>
          <a:p>
            <a:r>
              <a:rPr lang="es-ES" dirty="0"/>
              <a:t>Haga clic para modificar el estilo de título del patrón</a:t>
            </a:r>
            <a:endParaRPr dirty="0"/>
          </a:p>
        </p:txBody>
      </p:sp>
      <p:sp>
        <p:nvSpPr>
          <p:cNvPr id="3" name="Holder 3"/>
          <p:cNvSpPr>
            <a:spLocks noGrp="1"/>
          </p:cNvSpPr>
          <p:nvPr>
            <p:ph sz="half" idx="2"/>
          </p:nvPr>
        </p:nvSpPr>
        <p:spPr>
          <a:xfrm>
            <a:off x="534670" y="1333153"/>
            <a:ext cx="4651629" cy="5472608"/>
          </a:xfrm>
          <a:prstGeom prst="rect">
            <a:avLst/>
          </a:prstGeom>
        </p:spPr>
        <p:txBody>
          <a:bodyPr wrap="square" lIns="0" tIns="0" rIns="0" bIns="0">
            <a:normAutofit/>
          </a:bodyPr>
          <a:lstStyle>
            <a:lvl1pPr>
              <a:defRPr sz="1600">
                <a:latin typeface="Franklin Gothic Book" panose="020B0503020102020204" pitchFamily="34" charset="0"/>
              </a:defRPr>
            </a:lvl1pPr>
          </a:lstStyle>
          <a:p>
            <a:pPr lvl="0"/>
            <a:r>
              <a:rPr lang="es-ES" dirty="0"/>
              <a:t>Haga clic para modificar los estilos de texto del patrón</a:t>
            </a:r>
          </a:p>
        </p:txBody>
      </p:sp>
      <p:sp>
        <p:nvSpPr>
          <p:cNvPr id="4" name="Holder 4"/>
          <p:cNvSpPr>
            <a:spLocks noGrp="1"/>
          </p:cNvSpPr>
          <p:nvPr>
            <p:ph sz="half" idx="3"/>
          </p:nvPr>
        </p:nvSpPr>
        <p:spPr>
          <a:xfrm>
            <a:off x="5507101" y="1331531"/>
            <a:ext cx="4651629" cy="5472608"/>
          </a:xfrm>
          <a:prstGeom prst="rect">
            <a:avLst/>
          </a:prstGeom>
        </p:spPr>
        <p:txBody>
          <a:bodyPr wrap="square" lIns="0" tIns="0" rIns="0" bIns="0">
            <a:normAutofit/>
          </a:bodyPr>
          <a:lstStyle>
            <a:lvl1pPr>
              <a:defRPr sz="1600">
                <a:latin typeface="Franklin Gothic Book" panose="020B0503020102020204" pitchFamily="34" charset="0"/>
              </a:defRPr>
            </a:lvl1pPr>
          </a:lstStyle>
          <a:p>
            <a:pPr lvl="0"/>
            <a:r>
              <a:rPr lang="es-ES" dirty="0"/>
              <a:t>Haga clic para modificar los estilos de texto del patrón</a:t>
            </a:r>
          </a:p>
        </p:txBody>
      </p:sp>
      <p:sp>
        <p:nvSpPr>
          <p:cNvPr id="5" name="Holder 5"/>
          <p:cNvSpPr>
            <a:spLocks noGrp="1"/>
          </p:cNvSpPr>
          <p:nvPr>
            <p:ph type="ftr" sz="quarter" idx="5"/>
          </p:nvPr>
        </p:nvSpPr>
        <p:spPr/>
        <p:txBody>
          <a:bodyPr lIns="0" tIns="0" rIns="0" bIns="0"/>
          <a:lstStyle>
            <a:lvl1pPr>
              <a:defRPr sz="1000" b="0" i="0">
                <a:solidFill>
                  <a:srgbClr val="231F20"/>
                </a:solidFill>
                <a:latin typeface="Franklin Gothic Book"/>
                <a:cs typeface="Franklin Gothic Book"/>
              </a:defRPr>
            </a:lvl1pPr>
          </a:lstStyle>
          <a:p>
            <a:pPr marL="12700">
              <a:lnSpc>
                <a:spcPct val="100000"/>
              </a:lnSpc>
              <a:spcBef>
                <a:spcPts val="15"/>
              </a:spcBef>
            </a:pPr>
            <a:r>
              <a:rPr dirty="0"/>
              <a:t>LOREM</a:t>
            </a:r>
            <a:r>
              <a:rPr spc="-45" dirty="0"/>
              <a:t> </a:t>
            </a:r>
            <a:r>
              <a:rPr spc="-10" dirty="0"/>
              <a:t>IPSUM</a:t>
            </a:r>
          </a:p>
        </p:txBody>
      </p:sp>
      <p:sp>
        <p:nvSpPr>
          <p:cNvPr id="6" name="Holder 6"/>
          <p:cNvSpPr>
            <a:spLocks noGrp="1"/>
          </p:cNvSpPr>
          <p:nvPr>
            <p:ph type="dt" sz="half" idx="6"/>
          </p:nvPr>
        </p:nvSpPr>
        <p:spPr>
          <a:xfrm>
            <a:off x="4047445" y="7056358"/>
            <a:ext cx="2459482" cy="37814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dirty="0"/>
          </a:p>
        </p:txBody>
      </p:sp>
      <p:sp>
        <p:nvSpPr>
          <p:cNvPr id="7" name="Holder 7"/>
          <p:cNvSpPr>
            <a:spLocks noGrp="1"/>
          </p:cNvSpPr>
          <p:nvPr>
            <p:ph type="sldNum" sz="quarter" idx="7"/>
          </p:nvPr>
        </p:nvSpPr>
        <p:spPr/>
        <p:txBody>
          <a:bodyPr lIns="0" tIns="0" rIns="0" bIns="0"/>
          <a:lstStyle>
            <a:lvl1pPr>
              <a:defRPr sz="1100" b="1" i="0">
                <a:solidFill>
                  <a:srgbClr val="231F20"/>
                </a:solidFill>
                <a:latin typeface="Franklin Gothic Demi"/>
                <a:cs typeface="Franklin Gothic Demi"/>
              </a:defRPr>
            </a:lvl1pPr>
          </a:lstStyle>
          <a:p>
            <a:pPr marL="38100">
              <a:lnSpc>
                <a:spcPct val="100000"/>
              </a:lnSpc>
              <a:spcBef>
                <a:spcPts val="5"/>
              </a:spcBef>
            </a:pPr>
            <a:fld id="{81D60167-4931-47E6-BA6A-407CBD079E47}" type="slidenum">
              <a:rPr spc="-25" dirty="0"/>
              <a:t>‹Nº›</a:t>
            </a:fld>
            <a:endParaRPr spc="-25" dirty="0"/>
          </a:p>
        </p:txBody>
      </p:sp>
      <p:grpSp>
        <p:nvGrpSpPr>
          <p:cNvPr id="8" name="object 3">
            <a:extLst>
              <a:ext uri="{FF2B5EF4-FFF2-40B4-BE49-F238E27FC236}">
                <a16:creationId xmlns:a16="http://schemas.microsoft.com/office/drawing/2014/main" id="{A657BA52-2120-E616-AA47-A92B83C560CA}"/>
              </a:ext>
            </a:extLst>
          </p:cNvPr>
          <p:cNvGrpSpPr/>
          <p:nvPr userDrawn="1"/>
        </p:nvGrpSpPr>
        <p:grpSpPr>
          <a:xfrm>
            <a:off x="10013074" y="0"/>
            <a:ext cx="679450" cy="679450"/>
            <a:chOff x="10013074" y="0"/>
            <a:chExt cx="679450" cy="679450"/>
          </a:xfrm>
        </p:grpSpPr>
        <p:sp>
          <p:nvSpPr>
            <p:cNvPr id="9" name="object 4">
              <a:extLst>
                <a:ext uri="{FF2B5EF4-FFF2-40B4-BE49-F238E27FC236}">
                  <a16:creationId xmlns:a16="http://schemas.microsoft.com/office/drawing/2014/main" id="{E8F1ACE0-5D40-77A9-B9BB-1FEF36BE2FF8}"/>
                </a:ext>
              </a:extLst>
            </p:cNvPr>
            <p:cNvSpPr/>
            <p:nvPr/>
          </p:nvSpPr>
          <p:spPr>
            <a:xfrm>
              <a:off x="10013074" y="0"/>
              <a:ext cx="679450" cy="679450"/>
            </a:xfrm>
            <a:custGeom>
              <a:avLst/>
              <a:gdLst/>
              <a:ahLst/>
              <a:cxnLst/>
              <a:rect l="l" t="t" r="r" b="b"/>
              <a:pathLst>
                <a:path w="679450" h="679450">
                  <a:moveTo>
                    <a:pt x="678916" y="0"/>
                  </a:moveTo>
                  <a:lnTo>
                    <a:pt x="0" y="0"/>
                  </a:lnTo>
                  <a:lnTo>
                    <a:pt x="0" y="678916"/>
                  </a:lnTo>
                  <a:lnTo>
                    <a:pt x="678916" y="678916"/>
                  </a:lnTo>
                  <a:lnTo>
                    <a:pt x="678916" y="0"/>
                  </a:lnTo>
                  <a:close/>
                </a:path>
              </a:pathLst>
            </a:custGeom>
            <a:solidFill>
              <a:srgbClr val="003B78"/>
            </a:solidFill>
          </p:spPr>
          <p:txBody>
            <a:bodyPr wrap="square" lIns="0" tIns="0" rIns="0" bIns="0" rtlCol="0"/>
            <a:lstStyle/>
            <a:p>
              <a:endParaRPr/>
            </a:p>
          </p:txBody>
        </p:sp>
        <p:pic>
          <p:nvPicPr>
            <p:cNvPr id="10" name="object 5">
              <a:extLst>
                <a:ext uri="{FF2B5EF4-FFF2-40B4-BE49-F238E27FC236}">
                  <a16:creationId xmlns:a16="http://schemas.microsoft.com/office/drawing/2014/main" id="{501AAFEB-4157-19C9-01F9-9F691ACD5836}"/>
                </a:ext>
              </a:extLst>
            </p:cNvPr>
            <p:cNvPicPr/>
            <p:nvPr/>
          </p:nvPicPr>
          <p:blipFill>
            <a:blip r:embed="rId2" cstate="print"/>
            <a:stretch>
              <a:fillRect/>
            </a:stretch>
          </p:blipFill>
          <p:spPr>
            <a:xfrm>
              <a:off x="10147892" y="266076"/>
              <a:ext cx="413318" cy="173012"/>
            </a:xfrm>
            <a:prstGeom prst="rect">
              <a:avLst/>
            </a:prstGeom>
          </p:spPr>
        </p:pic>
      </p:grpSp>
      <p:pic>
        <p:nvPicPr>
          <p:cNvPr id="11" name="Imagen 10">
            <a:extLst>
              <a:ext uri="{FF2B5EF4-FFF2-40B4-BE49-F238E27FC236}">
                <a16:creationId xmlns:a16="http://schemas.microsoft.com/office/drawing/2014/main" id="{CA6B353E-B5D5-5424-E42F-F2BE26A06569}"/>
              </a:ext>
            </a:extLst>
          </p:cNvPr>
          <p:cNvPicPr>
            <a:picLocks noChangeAspect="1"/>
          </p:cNvPicPr>
          <p:nvPr userDrawn="1"/>
        </p:nvPicPr>
        <p:blipFill>
          <a:blip r:embed="rId3">
            <a:extLst>
              <a:ext uri="{28A0092B-C50C-407E-A947-70E740481C1C}">
                <a14:useLocalDpi xmlns:a14="http://schemas.microsoft.com/office/drawing/2010/main" val="0"/>
              </a:ext>
            </a:extLst>
          </a:blip>
          <a:srcRect l="4283" t="6839" r="63233" b="77411"/>
          <a:stretch>
            <a:fillRect/>
          </a:stretch>
        </p:blipFill>
        <p:spPr>
          <a:xfrm>
            <a:off x="2223092" y="6972742"/>
            <a:ext cx="1584176" cy="432042"/>
          </a:xfrm>
          <a:prstGeom prst="rect">
            <a:avLst/>
          </a:prstGeom>
        </p:spPr>
      </p:pic>
    </p:spTree>
  </p:cSld>
  <p:clrMapOvr>
    <a:masterClrMapping/>
  </p:clrMapOvr>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olo el título">
    <p:spTree>
      <p:nvGrpSpPr>
        <p:cNvPr id="1" name=""/>
        <p:cNvGrpSpPr/>
        <p:nvPr/>
      </p:nvGrpSpPr>
      <p:grpSpPr>
        <a:xfrm>
          <a:off x="0" y="0"/>
          <a:ext cx="0" cy="0"/>
          <a:chOff x="0" y="0"/>
          <a:chExt cx="0" cy="0"/>
        </a:xfrm>
      </p:grpSpPr>
      <p:sp>
        <p:nvSpPr>
          <p:cNvPr id="2" name="Holder 2"/>
          <p:cNvSpPr>
            <a:spLocks noGrp="1"/>
          </p:cNvSpPr>
          <p:nvPr>
            <p:ph type="title"/>
          </p:nvPr>
        </p:nvSpPr>
        <p:spPr>
          <a:xfrm>
            <a:off x="700530" y="605349"/>
            <a:ext cx="8678618" cy="406400"/>
          </a:xfrm>
        </p:spPr>
        <p:txBody>
          <a:bodyPr lIns="0" tIns="0" rIns="0" bIns="0"/>
          <a:lstStyle>
            <a:lvl1pPr>
              <a:defRPr sz="2500" b="1" i="0">
                <a:solidFill>
                  <a:srgbClr val="231F20"/>
                </a:solidFill>
                <a:latin typeface="Franklin Gothic Heavy"/>
                <a:cs typeface="Franklin Gothic Heavy"/>
              </a:defRPr>
            </a:lvl1pPr>
          </a:lstStyle>
          <a:p>
            <a:r>
              <a:rPr lang="es-ES" dirty="0"/>
              <a:t>Haga clic para modificar el estilo de título del patrón</a:t>
            </a:r>
            <a:endParaRPr dirty="0"/>
          </a:p>
        </p:txBody>
      </p:sp>
      <p:sp>
        <p:nvSpPr>
          <p:cNvPr id="3" name="Holder 3"/>
          <p:cNvSpPr>
            <a:spLocks noGrp="1"/>
          </p:cNvSpPr>
          <p:nvPr>
            <p:ph type="ftr" sz="quarter" idx="5"/>
          </p:nvPr>
        </p:nvSpPr>
        <p:spPr/>
        <p:txBody>
          <a:bodyPr lIns="0" tIns="0" rIns="0" bIns="0"/>
          <a:lstStyle>
            <a:lvl1pPr>
              <a:defRPr sz="1000" b="0" i="0">
                <a:solidFill>
                  <a:srgbClr val="231F20"/>
                </a:solidFill>
                <a:latin typeface="Franklin Gothic Book"/>
                <a:cs typeface="Franklin Gothic Book"/>
              </a:defRPr>
            </a:lvl1pPr>
          </a:lstStyle>
          <a:p>
            <a:pPr marL="12700">
              <a:lnSpc>
                <a:spcPct val="100000"/>
              </a:lnSpc>
              <a:spcBef>
                <a:spcPts val="15"/>
              </a:spcBef>
            </a:pPr>
            <a:r>
              <a:rPr dirty="0"/>
              <a:t>LOREM</a:t>
            </a:r>
            <a:r>
              <a:rPr spc="-45" dirty="0"/>
              <a:t> </a:t>
            </a:r>
            <a:r>
              <a:rPr spc="-10" dirty="0"/>
              <a:t>IPSUM</a:t>
            </a:r>
          </a:p>
        </p:txBody>
      </p:sp>
      <p:sp>
        <p:nvSpPr>
          <p:cNvPr id="4" name="Holder 4"/>
          <p:cNvSpPr>
            <a:spLocks noGrp="1"/>
          </p:cNvSpPr>
          <p:nvPr>
            <p:ph type="dt" sz="half" idx="6"/>
          </p:nvPr>
        </p:nvSpPr>
        <p:spPr>
          <a:xfrm>
            <a:off x="4047445" y="7056358"/>
            <a:ext cx="2459482" cy="37814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5" name="Holder 5"/>
          <p:cNvSpPr>
            <a:spLocks noGrp="1"/>
          </p:cNvSpPr>
          <p:nvPr>
            <p:ph type="sldNum" sz="quarter" idx="7"/>
          </p:nvPr>
        </p:nvSpPr>
        <p:spPr/>
        <p:txBody>
          <a:bodyPr lIns="0" tIns="0" rIns="0" bIns="0"/>
          <a:lstStyle>
            <a:lvl1pPr>
              <a:defRPr sz="1100" b="1" i="0">
                <a:solidFill>
                  <a:srgbClr val="231F20"/>
                </a:solidFill>
                <a:latin typeface="Franklin Gothic Demi"/>
                <a:cs typeface="Franklin Gothic Demi"/>
              </a:defRPr>
            </a:lvl1pPr>
          </a:lstStyle>
          <a:p>
            <a:pPr marL="38100">
              <a:lnSpc>
                <a:spcPct val="100000"/>
              </a:lnSpc>
              <a:spcBef>
                <a:spcPts val="5"/>
              </a:spcBef>
            </a:pPr>
            <a:fld id="{81D60167-4931-47E6-BA6A-407CBD079E47}" type="slidenum">
              <a:rPr spc="-25" dirty="0"/>
              <a:t>‹Nº›</a:t>
            </a:fld>
            <a:endParaRPr spc="-25" dirty="0"/>
          </a:p>
        </p:txBody>
      </p:sp>
      <p:grpSp>
        <p:nvGrpSpPr>
          <p:cNvPr id="6" name="object 3">
            <a:extLst>
              <a:ext uri="{FF2B5EF4-FFF2-40B4-BE49-F238E27FC236}">
                <a16:creationId xmlns:a16="http://schemas.microsoft.com/office/drawing/2014/main" id="{CFFDDAB9-94FA-CE9B-3DB9-C966C363DE6C}"/>
              </a:ext>
            </a:extLst>
          </p:cNvPr>
          <p:cNvGrpSpPr/>
          <p:nvPr userDrawn="1"/>
        </p:nvGrpSpPr>
        <p:grpSpPr>
          <a:xfrm>
            <a:off x="10013074" y="0"/>
            <a:ext cx="679450" cy="679450"/>
            <a:chOff x="10013074" y="0"/>
            <a:chExt cx="679450" cy="679450"/>
          </a:xfrm>
        </p:grpSpPr>
        <p:sp>
          <p:nvSpPr>
            <p:cNvPr id="7" name="object 4">
              <a:extLst>
                <a:ext uri="{FF2B5EF4-FFF2-40B4-BE49-F238E27FC236}">
                  <a16:creationId xmlns:a16="http://schemas.microsoft.com/office/drawing/2014/main" id="{216F7061-4B40-645C-02E8-A985B9A365FE}"/>
                </a:ext>
              </a:extLst>
            </p:cNvPr>
            <p:cNvSpPr/>
            <p:nvPr/>
          </p:nvSpPr>
          <p:spPr>
            <a:xfrm>
              <a:off x="10013074" y="0"/>
              <a:ext cx="679450" cy="679450"/>
            </a:xfrm>
            <a:custGeom>
              <a:avLst/>
              <a:gdLst/>
              <a:ahLst/>
              <a:cxnLst/>
              <a:rect l="l" t="t" r="r" b="b"/>
              <a:pathLst>
                <a:path w="679450" h="679450">
                  <a:moveTo>
                    <a:pt x="678916" y="0"/>
                  </a:moveTo>
                  <a:lnTo>
                    <a:pt x="0" y="0"/>
                  </a:lnTo>
                  <a:lnTo>
                    <a:pt x="0" y="678916"/>
                  </a:lnTo>
                  <a:lnTo>
                    <a:pt x="678916" y="678916"/>
                  </a:lnTo>
                  <a:lnTo>
                    <a:pt x="678916" y="0"/>
                  </a:lnTo>
                  <a:close/>
                </a:path>
              </a:pathLst>
            </a:custGeom>
            <a:solidFill>
              <a:srgbClr val="003B78"/>
            </a:solidFill>
          </p:spPr>
          <p:txBody>
            <a:bodyPr wrap="square" lIns="0" tIns="0" rIns="0" bIns="0" rtlCol="0"/>
            <a:lstStyle/>
            <a:p>
              <a:endParaRPr/>
            </a:p>
          </p:txBody>
        </p:sp>
        <p:pic>
          <p:nvPicPr>
            <p:cNvPr id="8" name="object 5">
              <a:extLst>
                <a:ext uri="{FF2B5EF4-FFF2-40B4-BE49-F238E27FC236}">
                  <a16:creationId xmlns:a16="http://schemas.microsoft.com/office/drawing/2014/main" id="{7AAEC0C6-75F1-D71C-AE5E-29D63CC0C136}"/>
                </a:ext>
              </a:extLst>
            </p:cNvPr>
            <p:cNvPicPr/>
            <p:nvPr/>
          </p:nvPicPr>
          <p:blipFill>
            <a:blip r:embed="rId2" cstate="print"/>
            <a:stretch>
              <a:fillRect/>
            </a:stretch>
          </p:blipFill>
          <p:spPr>
            <a:xfrm>
              <a:off x="10147892" y="266076"/>
              <a:ext cx="413318" cy="173012"/>
            </a:xfrm>
            <a:prstGeom prst="rect">
              <a:avLst/>
            </a:prstGeom>
          </p:spPr>
        </p:pic>
      </p:grpSp>
      <p:pic>
        <p:nvPicPr>
          <p:cNvPr id="9" name="Imagen 8">
            <a:extLst>
              <a:ext uri="{FF2B5EF4-FFF2-40B4-BE49-F238E27FC236}">
                <a16:creationId xmlns:a16="http://schemas.microsoft.com/office/drawing/2014/main" id="{EFF9DF05-0EB9-FA84-E9E0-E7660891CE58}"/>
              </a:ext>
            </a:extLst>
          </p:cNvPr>
          <p:cNvPicPr>
            <a:picLocks noChangeAspect="1"/>
          </p:cNvPicPr>
          <p:nvPr userDrawn="1"/>
        </p:nvPicPr>
        <p:blipFill>
          <a:blip r:embed="rId3">
            <a:extLst>
              <a:ext uri="{28A0092B-C50C-407E-A947-70E740481C1C}">
                <a14:useLocalDpi xmlns:a14="http://schemas.microsoft.com/office/drawing/2010/main" val="0"/>
              </a:ext>
            </a:extLst>
          </a:blip>
          <a:srcRect l="4283" t="6839" r="63233" b="77411"/>
          <a:stretch>
            <a:fillRect/>
          </a:stretch>
        </p:blipFill>
        <p:spPr>
          <a:xfrm>
            <a:off x="2223092" y="6972742"/>
            <a:ext cx="1584176" cy="432042"/>
          </a:xfrm>
          <a:prstGeom prst="rect">
            <a:avLst/>
          </a:prstGeom>
        </p:spPr>
      </p:pic>
    </p:spTree>
  </p:cSld>
  <p:clrMapOvr>
    <a:masterClrMapping/>
  </p:clrMapOvr>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39BD2-F740-780A-C9AE-F282D5401E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FA85A3-151B-3588-17BA-BE1847D6E34C}"/>
              </a:ext>
            </a:extLst>
          </p:cNvPr>
          <p:cNvSpPr>
            <a:spLocks noGrp="1"/>
          </p:cNvSpPr>
          <p:nvPr>
            <p:ph idx="1"/>
          </p:nvPr>
        </p:nvSpPr>
        <p:spPr>
          <a:xfrm>
            <a:off x="700530" y="1765201"/>
            <a:ext cx="9470706" cy="5040560"/>
          </a:xfrm>
        </p:spPr>
        <p:txBody>
          <a:bodyPr>
            <a:normAutofit/>
          </a:bodyPr>
          <a:lstStyle>
            <a:lvl1pPr>
              <a:defRPr sz="2000">
                <a:latin typeface="Franklin Gothic Book" panose="020B0503020102020204" pitchFamily="34" charset="0"/>
              </a:defRPr>
            </a:lvl1pPr>
            <a:lvl2pPr>
              <a:buFont typeface="Arial" panose="020B0604020202020204" pitchFamily="34" charset="0"/>
              <a:buNone/>
              <a:defRPr>
                <a:latin typeface="Franklin Gothic Book" panose="020B0503020102020204" pitchFamily="34" charset="0"/>
              </a:defRPr>
            </a:lvl2pPr>
            <a:lvl3pPr>
              <a:buFont typeface="Arial" panose="020B0604020202020204" pitchFamily="34" charset="0"/>
              <a:buNone/>
              <a:defRPr>
                <a:latin typeface="Franklin Gothic Book" panose="020B0503020102020204" pitchFamily="34" charset="0"/>
              </a:defRPr>
            </a:lvl3pPr>
            <a:lvl4pPr>
              <a:buFont typeface="Arial" panose="020B0604020202020204" pitchFamily="34" charset="0"/>
              <a:buNone/>
              <a:defRPr>
                <a:latin typeface="Franklin Gothic Book" panose="020B0503020102020204" pitchFamily="34" charset="0"/>
              </a:defRPr>
            </a:lvl4pPr>
            <a:lvl5pPr>
              <a:buFont typeface="Arial" panose="020B0604020202020204" pitchFamily="34" charset="0"/>
              <a:buNone/>
              <a:defRPr>
                <a:latin typeface="Franklin Gothic Book" panose="020B05030201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362B3410-869B-4CB8-F054-B6E86934D7A7}"/>
              </a:ext>
            </a:extLst>
          </p:cNvPr>
          <p:cNvSpPr>
            <a:spLocks noGrp="1"/>
          </p:cNvSpPr>
          <p:nvPr>
            <p:ph type="dt" sz="half" idx="10"/>
          </p:nvPr>
        </p:nvSpPr>
        <p:spPr/>
        <p:txBody>
          <a:bodyPr/>
          <a:lstStyle/>
          <a:p>
            <a:fld id="{6A8EF2C6-DC7C-40CF-870C-F6417BD2D4C2}" type="datetimeFigureOut">
              <a:rPr lang="es-ES" smtClean="0"/>
              <a:t>17/03/2026</a:t>
            </a:fld>
            <a:endParaRPr lang="es-ES"/>
          </a:p>
        </p:txBody>
      </p:sp>
      <p:sp>
        <p:nvSpPr>
          <p:cNvPr id="5" name="Marcador de pie de página 4">
            <a:extLst>
              <a:ext uri="{FF2B5EF4-FFF2-40B4-BE49-F238E27FC236}">
                <a16:creationId xmlns:a16="http://schemas.microsoft.com/office/drawing/2014/main" id="{CB91B4C3-984F-066C-42F7-E9707B562C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220CB9E-E123-EF0D-5CB0-FCF5F35B62BE}"/>
              </a:ext>
            </a:extLst>
          </p:cNvPr>
          <p:cNvSpPr>
            <a:spLocks noGrp="1"/>
          </p:cNvSpPr>
          <p:nvPr>
            <p:ph type="sldNum" sz="quarter" idx="12"/>
          </p:nvPr>
        </p:nvSpPr>
        <p:spPr/>
        <p:txBody>
          <a:bodyPr/>
          <a:lstStyle/>
          <a:p>
            <a:fld id="{12E489F7-9949-46CC-9657-C5DFA2970326}" type="slidenum">
              <a:rPr lang="es-ES" smtClean="0"/>
              <a:t>‹Nº›</a:t>
            </a:fld>
            <a:endParaRPr lang="es-ES"/>
          </a:p>
        </p:txBody>
      </p:sp>
      <p:pic>
        <p:nvPicPr>
          <p:cNvPr id="7" name="Imagen 6">
            <a:extLst>
              <a:ext uri="{FF2B5EF4-FFF2-40B4-BE49-F238E27FC236}">
                <a16:creationId xmlns:a16="http://schemas.microsoft.com/office/drawing/2014/main" id="{6A090D49-3DD0-619C-A83C-4F2A3F5A722D}"/>
              </a:ext>
            </a:extLst>
          </p:cNvPr>
          <p:cNvPicPr>
            <a:picLocks noChangeAspect="1"/>
          </p:cNvPicPr>
          <p:nvPr userDrawn="1"/>
        </p:nvPicPr>
        <p:blipFill>
          <a:blip r:embed="rId2">
            <a:extLst>
              <a:ext uri="{28A0092B-C50C-407E-A947-70E740481C1C}">
                <a14:useLocalDpi xmlns:a14="http://schemas.microsoft.com/office/drawing/2010/main" val="0"/>
              </a:ext>
            </a:extLst>
          </a:blip>
          <a:srcRect l="4283" t="6839" r="63233" b="77411"/>
          <a:stretch>
            <a:fillRect/>
          </a:stretch>
        </p:blipFill>
        <p:spPr>
          <a:xfrm>
            <a:off x="2223092" y="6972742"/>
            <a:ext cx="1584176" cy="432042"/>
          </a:xfrm>
          <a:prstGeom prst="rect">
            <a:avLst/>
          </a:prstGeom>
        </p:spPr>
      </p:pic>
    </p:spTree>
    <p:extLst>
      <p:ext uri="{BB962C8B-B14F-4D97-AF65-F5344CB8AC3E}">
        <p14:creationId xmlns:p14="http://schemas.microsoft.com/office/powerpoint/2010/main" val="399218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En blanco">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19587" y="6934968"/>
            <a:ext cx="1244806" cy="395109"/>
          </a:xfrm>
          <a:prstGeom prst="rect">
            <a:avLst/>
          </a:prstGeom>
        </p:spPr>
      </p:pic>
      <p:sp>
        <p:nvSpPr>
          <p:cNvPr id="17" name="bg object 17"/>
          <p:cNvSpPr/>
          <p:nvPr/>
        </p:nvSpPr>
        <p:spPr>
          <a:xfrm>
            <a:off x="10031082" y="0"/>
            <a:ext cx="661035" cy="679450"/>
          </a:xfrm>
          <a:custGeom>
            <a:avLst/>
            <a:gdLst/>
            <a:ahLst/>
            <a:cxnLst/>
            <a:rect l="l" t="t" r="r" b="b"/>
            <a:pathLst>
              <a:path w="661034" h="679450">
                <a:moveTo>
                  <a:pt x="660920" y="0"/>
                </a:moveTo>
                <a:lnTo>
                  <a:pt x="0" y="0"/>
                </a:lnTo>
                <a:lnTo>
                  <a:pt x="0" y="678916"/>
                </a:lnTo>
                <a:lnTo>
                  <a:pt x="660920" y="678916"/>
                </a:lnTo>
                <a:lnTo>
                  <a:pt x="660920" y="0"/>
                </a:lnTo>
                <a:close/>
              </a:path>
            </a:pathLst>
          </a:custGeom>
          <a:solidFill>
            <a:srgbClr val="003B78"/>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0165891" y="266076"/>
            <a:ext cx="413318" cy="173012"/>
          </a:xfrm>
          <a:prstGeom prst="rect">
            <a:avLst/>
          </a:prstGeom>
        </p:spPr>
      </p:pic>
      <p:sp>
        <p:nvSpPr>
          <p:cNvPr id="2" name="Holder 2"/>
          <p:cNvSpPr>
            <a:spLocks noGrp="1"/>
          </p:cNvSpPr>
          <p:nvPr>
            <p:ph type="ftr" sz="quarter" idx="5"/>
          </p:nvPr>
        </p:nvSpPr>
        <p:spPr/>
        <p:txBody>
          <a:bodyPr lIns="0" tIns="0" rIns="0" bIns="0"/>
          <a:lstStyle>
            <a:lvl1pPr>
              <a:defRPr sz="1000" b="0" i="0">
                <a:solidFill>
                  <a:srgbClr val="231F20"/>
                </a:solidFill>
                <a:latin typeface="Franklin Gothic Book"/>
                <a:cs typeface="Franklin Gothic Book"/>
              </a:defRPr>
            </a:lvl1pPr>
          </a:lstStyle>
          <a:p>
            <a:pPr marL="12700">
              <a:lnSpc>
                <a:spcPct val="100000"/>
              </a:lnSpc>
              <a:spcBef>
                <a:spcPts val="15"/>
              </a:spcBef>
            </a:pPr>
            <a:r>
              <a:rPr dirty="0"/>
              <a:t>LOREM</a:t>
            </a:r>
            <a:r>
              <a:rPr spc="-45" dirty="0"/>
              <a:t> </a:t>
            </a:r>
            <a:r>
              <a:rPr spc="-10" dirty="0"/>
              <a:t>IPSUM</a:t>
            </a:r>
          </a:p>
        </p:txBody>
      </p:sp>
      <p:sp>
        <p:nvSpPr>
          <p:cNvPr id="3" name="Holder 3"/>
          <p:cNvSpPr>
            <a:spLocks noGrp="1"/>
          </p:cNvSpPr>
          <p:nvPr>
            <p:ph type="dt" sz="half" idx="6"/>
          </p:nvPr>
        </p:nvSpPr>
        <p:spPr>
          <a:xfrm>
            <a:off x="4047445" y="7056358"/>
            <a:ext cx="2459482" cy="37814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4" name="Holder 4"/>
          <p:cNvSpPr>
            <a:spLocks noGrp="1"/>
          </p:cNvSpPr>
          <p:nvPr>
            <p:ph type="sldNum" sz="quarter" idx="7"/>
          </p:nvPr>
        </p:nvSpPr>
        <p:spPr/>
        <p:txBody>
          <a:bodyPr lIns="0" tIns="0" rIns="0" bIns="0"/>
          <a:lstStyle>
            <a:lvl1pPr>
              <a:defRPr sz="1100" b="1" i="0">
                <a:solidFill>
                  <a:srgbClr val="231F20"/>
                </a:solidFill>
                <a:latin typeface="Franklin Gothic Demi"/>
                <a:cs typeface="Franklin Gothic Demi"/>
              </a:defRPr>
            </a:lvl1pPr>
          </a:lstStyle>
          <a:p>
            <a:pPr marL="38100">
              <a:lnSpc>
                <a:spcPct val="100000"/>
              </a:lnSpc>
              <a:spcBef>
                <a:spcPts val="5"/>
              </a:spcBef>
            </a:pPr>
            <a:fld id="{81D60167-4931-47E6-BA6A-407CBD079E47}" type="slidenum">
              <a:rPr spc="-25" dirty="0"/>
              <a:t>‹Nº›</a:t>
            </a:fld>
            <a:endParaRPr spc="-25" dirty="0"/>
          </a:p>
        </p:txBody>
      </p:sp>
      <p:grpSp>
        <p:nvGrpSpPr>
          <p:cNvPr id="5" name="object 3">
            <a:extLst>
              <a:ext uri="{FF2B5EF4-FFF2-40B4-BE49-F238E27FC236}">
                <a16:creationId xmlns:a16="http://schemas.microsoft.com/office/drawing/2014/main" id="{1F3E365C-9F9B-2768-6F22-5AAB41A95D51}"/>
              </a:ext>
            </a:extLst>
          </p:cNvPr>
          <p:cNvGrpSpPr/>
          <p:nvPr userDrawn="1"/>
        </p:nvGrpSpPr>
        <p:grpSpPr>
          <a:xfrm>
            <a:off x="10013074" y="0"/>
            <a:ext cx="679450" cy="679450"/>
            <a:chOff x="10013074" y="0"/>
            <a:chExt cx="679450" cy="679450"/>
          </a:xfrm>
        </p:grpSpPr>
        <p:sp>
          <p:nvSpPr>
            <p:cNvPr id="6" name="object 4">
              <a:extLst>
                <a:ext uri="{FF2B5EF4-FFF2-40B4-BE49-F238E27FC236}">
                  <a16:creationId xmlns:a16="http://schemas.microsoft.com/office/drawing/2014/main" id="{70569092-83D2-2617-A4E1-D2DD12BB359C}"/>
                </a:ext>
              </a:extLst>
            </p:cNvPr>
            <p:cNvSpPr/>
            <p:nvPr/>
          </p:nvSpPr>
          <p:spPr>
            <a:xfrm>
              <a:off x="10013074" y="0"/>
              <a:ext cx="679450" cy="679450"/>
            </a:xfrm>
            <a:custGeom>
              <a:avLst/>
              <a:gdLst/>
              <a:ahLst/>
              <a:cxnLst/>
              <a:rect l="l" t="t" r="r" b="b"/>
              <a:pathLst>
                <a:path w="679450" h="679450">
                  <a:moveTo>
                    <a:pt x="678916" y="0"/>
                  </a:moveTo>
                  <a:lnTo>
                    <a:pt x="0" y="0"/>
                  </a:lnTo>
                  <a:lnTo>
                    <a:pt x="0" y="678916"/>
                  </a:lnTo>
                  <a:lnTo>
                    <a:pt x="678916" y="678916"/>
                  </a:lnTo>
                  <a:lnTo>
                    <a:pt x="678916" y="0"/>
                  </a:lnTo>
                  <a:close/>
                </a:path>
              </a:pathLst>
            </a:custGeom>
            <a:solidFill>
              <a:srgbClr val="003B78"/>
            </a:solidFill>
          </p:spPr>
          <p:txBody>
            <a:bodyPr wrap="square" lIns="0" tIns="0" rIns="0" bIns="0" rtlCol="0"/>
            <a:lstStyle/>
            <a:p>
              <a:endParaRPr/>
            </a:p>
          </p:txBody>
        </p:sp>
        <p:pic>
          <p:nvPicPr>
            <p:cNvPr id="7" name="object 5">
              <a:extLst>
                <a:ext uri="{FF2B5EF4-FFF2-40B4-BE49-F238E27FC236}">
                  <a16:creationId xmlns:a16="http://schemas.microsoft.com/office/drawing/2014/main" id="{669A8F92-1C08-0FA5-745C-69456AE71BE5}"/>
                </a:ext>
              </a:extLst>
            </p:cNvPr>
            <p:cNvPicPr/>
            <p:nvPr/>
          </p:nvPicPr>
          <p:blipFill>
            <a:blip r:embed="rId4" cstate="print"/>
            <a:stretch>
              <a:fillRect/>
            </a:stretch>
          </p:blipFill>
          <p:spPr>
            <a:xfrm>
              <a:off x="10147892" y="266076"/>
              <a:ext cx="413318" cy="173012"/>
            </a:xfrm>
            <a:prstGeom prst="rect">
              <a:avLst/>
            </a:prstGeom>
          </p:spPr>
        </p:pic>
      </p:grpSp>
      <p:pic>
        <p:nvPicPr>
          <p:cNvPr id="9" name="Imagen 8">
            <a:extLst>
              <a:ext uri="{FF2B5EF4-FFF2-40B4-BE49-F238E27FC236}">
                <a16:creationId xmlns:a16="http://schemas.microsoft.com/office/drawing/2014/main" id="{965A121C-2CEE-CDCF-3F55-E7E8DCCA234A}"/>
              </a:ext>
            </a:extLst>
          </p:cNvPr>
          <p:cNvPicPr>
            <a:picLocks noChangeAspect="1"/>
          </p:cNvPicPr>
          <p:nvPr userDrawn="1"/>
        </p:nvPicPr>
        <p:blipFill>
          <a:blip r:embed="rId5">
            <a:extLst>
              <a:ext uri="{28A0092B-C50C-407E-A947-70E740481C1C}">
                <a14:useLocalDpi xmlns:a14="http://schemas.microsoft.com/office/drawing/2010/main" val="0"/>
              </a:ext>
            </a:extLst>
          </a:blip>
          <a:srcRect l="4283" t="6839" r="63233" b="77411"/>
          <a:stretch>
            <a:fillRect/>
          </a:stretch>
        </p:blipFill>
        <p:spPr>
          <a:xfrm>
            <a:off x="1922832" y="6887043"/>
            <a:ext cx="1800200" cy="490957"/>
          </a:xfrm>
          <a:prstGeom prst="rect">
            <a:avLst/>
          </a:prstGeom>
        </p:spPr>
      </p:pic>
    </p:spTree>
  </p:cSld>
  <p:clrMapOvr>
    <a:masterClrMapping/>
  </p:clrMapOvr>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2164" y="235888"/>
            <a:ext cx="4934201" cy="406400"/>
          </a:xfrm>
          <a:prstGeom prst="rect">
            <a:avLst/>
          </a:prstGeom>
        </p:spPr>
        <p:txBody>
          <a:bodyPr wrap="square" lIns="0" tIns="0" rIns="0" bIns="0">
            <a:spAutoFit/>
          </a:bodyPr>
          <a:lstStyle>
            <a:lvl1pPr>
              <a:defRPr sz="2500" b="1" i="0">
                <a:solidFill>
                  <a:srgbClr val="231F20"/>
                </a:solidFill>
                <a:latin typeface="Franklin Gothic Heavy"/>
                <a:cs typeface="Franklin Gothic Heavy"/>
              </a:defRPr>
            </a:lvl1pPr>
          </a:lstStyle>
          <a:p>
            <a:endParaRPr dirty="0"/>
          </a:p>
        </p:txBody>
      </p:sp>
      <p:sp>
        <p:nvSpPr>
          <p:cNvPr id="3" name="Holder 3"/>
          <p:cNvSpPr>
            <a:spLocks noGrp="1"/>
          </p:cNvSpPr>
          <p:nvPr>
            <p:ph type="body" idx="1"/>
          </p:nvPr>
        </p:nvSpPr>
        <p:spPr>
          <a:xfrm>
            <a:off x="522164" y="1405161"/>
            <a:ext cx="9469515" cy="5256584"/>
          </a:xfrm>
          <a:prstGeom prst="rect">
            <a:avLst/>
          </a:prstGeom>
        </p:spPr>
        <p:txBody>
          <a:bodyPr wrap="square" lIns="0" tIns="0" rIns="0" bIns="0">
            <a:normAutofit/>
          </a:bodyPr>
          <a:lstStyle>
            <a:lvl1pPr>
              <a:defRPr sz="900" b="1" i="0">
                <a:solidFill>
                  <a:srgbClr val="231F20"/>
                </a:solidFill>
                <a:latin typeface="Franklin Gothic Demi"/>
                <a:cs typeface="Franklin Gothic Demi"/>
              </a:defRPr>
            </a:lvl1pPr>
          </a:lstStyle>
          <a:p>
            <a:endParaRPr dirty="0"/>
          </a:p>
        </p:txBody>
      </p:sp>
      <p:sp>
        <p:nvSpPr>
          <p:cNvPr id="4" name="Holder 4"/>
          <p:cNvSpPr>
            <a:spLocks noGrp="1"/>
          </p:cNvSpPr>
          <p:nvPr>
            <p:ph type="ftr" sz="quarter" idx="5"/>
          </p:nvPr>
        </p:nvSpPr>
        <p:spPr>
          <a:xfrm>
            <a:off x="9189744" y="7059105"/>
            <a:ext cx="802004" cy="169545"/>
          </a:xfrm>
          <a:prstGeom prst="rect">
            <a:avLst/>
          </a:prstGeom>
        </p:spPr>
        <p:txBody>
          <a:bodyPr wrap="square" lIns="0" tIns="0" rIns="0" bIns="0">
            <a:spAutoFit/>
          </a:bodyPr>
          <a:lstStyle>
            <a:lvl1pPr>
              <a:defRPr sz="1000" b="0" i="0">
                <a:solidFill>
                  <a:srgbClr val="231F20"/>
                </a:solidFill>
                <a:latin typeface="Franklin Gothic Book"/>
                <a:cs typeface="Franklin Gothic Book"/>
              </a:defRPr>
            </a:lvl1pPr>
          </a:lstStyle>
          <a:p>
            <a:pPr marL="12700">
              <a:lnSpc>
                <a:spcPct val="100000"/>
              </a:lnSpc>
              <a:spcBef>
                <a:spcPts val="15"/>
              </a:spcBef>
            </a:pPr>
            <a:r>
              <a:rPr dirty="0"/>
              <a:t>LOREM</a:t>
            </a:r>
            <a:r>
              <a:rPr spc="-45" dirty="0"/>
              <a:t> </a:t>
            </a:r>
            <a:r>
              <a:rPr spc="-10" dirty="0"/>
              <a:t>IPSUM</a:t>
            </a:r>
          </a:p>
        </p:txBody>
      </p:sp>
      <p:sp>
        <p:nvSpPr>
          <p:cNvPr id="6" name="Holder 6"/>
          <p:cNvSpPr>
            <a:spLocks noGrp="1"/>
          </p:cNvSpPr>
          <p:nvPr>
            <p:ph type="sldNum" sz="quarter" idx="7"/>
          </p:nvPr>
        </p:nvSpPr>
        <p:spPr>
          <a:xfrm>
            <a:off x="10139681" y="7044500"/>
            <a:ext cx="213994" cy="184150"/>
          </a:xfrm>
          <a:prstGeom prst="rect">
            <a:avLst/>
          </a:prstGeom>
        </p:spPr>
        <p:txBody>
          <a:bodyPr wrap="square" lIns="0" tIns="0" rIns="0" bIns="0">
            <a:spAutoFit/>
          </a:bodyPr>
          <a:lstStyle>
            <a:lvl1pPr>
              <a:defRPr sz="1100" b="1" i="0">
                <a:solidFill>
                  <a:srgbClr val="231F20"/>
                </a:solidFill>
                <a:latin typeface="Franklin Gothic Demi"/>
                <a:cs typeface="Franklin Gothic Demi"/>
              </a:defRPr>
            </a:lvl1pPr>
          </a:lstStyle>
          <a:p>
            <a:pPr marL="38100">
              <a:lnSpc>
                <a:spcPct val="100000"/>
              </a:lnSpc>
              <a:spcBef>
                <a:spcPts val="5"/>
              </a:spcBef>
            </a:pPr>
            <a:fld id="{81D60167-4931-47E6-BA6A-407CBD079E47}" type="slidenum">
              <a:rPr spc="-25" dirty="0"/>
              <a:t>‹Nº›</a:t>
            </a:fld>
            <a:endParaRPr spc="-25" dirty="0"/>
          </a:p>
        </p:txBody>
      </p:sp>
      <p:grpSp>
        <p:nvGrpSpPr>
          <p:cNvPr id="7" name="object 3">
            <a:extLst>
              <a:ext uri="{FF2B5EF4-FFF2-40B4-BE49-F238E27FC236}">
                <a16:creationId xmlns:a16="http://schemas.microsoft.com/office/drawing/2014/main" id="{E4914384-AC63-43DD-7A47-F21B0DA228B5}"/>
              </a:ext>
            </a:extLst>
          </p:cNvPr>
          <p:cNvGrpSpPr/>
          <p:nvPr userDrawn="1"/>
        </p:nvGrpSpPr>
        <p:grpSpPr>
          <a:xfrm>
            <a:off x="10013950" y="0"/>
            <a:ext cx="679450" cy="679450"/>
            <a:chOff x="10013074" y="0"/>
            <a:chExt cx="679450" cy="679450"/>
          </a:xfrm>
        </p:grpSpPr>
        <p:sp>
          <p:nvSpPr>
            <p:cNvPr id="8" name="object 4">
              <a:extLst>
                <a:ext uri="{FF2B5EF4-FFF2-40B4-BE49-F238E27FC236}">
                  <a16:creationId xmlns:a16="http://schemas.microsoft.com/office/drawing/2014/main" id="{771F3E24-2652-F429-B3D6-E90C1915B9EC}"/>
                </a:ext>
              </a:extLst>
            </p:cNvPr>
            <p:cNvSpPr/>
            <p:nvPr/>
          </p:nvSpPr>
          <p:spPr>
            <a:xfrm>
              <a:off x="10013074" y="0"/>
              <a:ext cx="679450" cy="679450"/>
            </a:xfrm>
            <a:custGeom>
              <a:avLst/>
              <a:gdLst/>
              <a:ahLst/>
              <a:cxnLst/>
              <a:rect l="l" t="t" r="r" b="b"/>
              <a:pathLst>
                <a:path w="679450" h="679450">
                  <a:moveTo>
                    <a:pt x="678916" y="0"/>
                  </a:moveTo>
                  <a:lnTo>
                    <a:pt x="0" y="0"/>
                  </a:lnTo>
                  <a:lnTo>
                    <a:pt x="0" y="678916"/>
                  </a:lnTo>
                  <a:lnTo>
                    <a:pt x="678916" y="678916"/>
                  </a:lnTo>
                  <a:lnTo>
                    <a:pt x="678916" y="0"/>
                  </a:lnTo>
                  <a:close/>
                </a:path>
              </a:pathLst>
            </a:custGeom>
            <a:solidFill>
              <a:srgbClr val="003B78"/>
            </a:solidFill>
          </p:spPr>
          <p:txBody>
            <a:bodyPr wrap="square" lIns="0" tIns="0" rIns="0" bIns="0" rtlCol="0"/>
            <a:lstStyle/>
            <a:p>
              <a:endParaRPr/>
            </a:p>
          </p:txBody>
        </p:sp>
        <p:pic>
          <p:nvPicPr>
            <p:cNvPr id="9" name="object 5">
              <a:extLst>
                <a:ext uri="{FF2B5EF4-FFF2-40B4-BE49-F238E27FC236}">
                  <a16:creationId xmlns:a16="http://schemas.microsoft.com/office/drawing/2014/main" id="{84626413-F3DE-9C0D-78B9-152AEDF1507C}"/>
                </a:ext>
              </a:extLst>
            </p:cNvPr>
            <p:cNvPicPr/>
            <p:nvPr/>
          </p:nvPicPr>
          <p:blipFill>
            <a:blip r:embed="rId13" cstate="print"/>
            <a:stretch>
              <a:fillRect/>
            </a:stretch>
          </p:blipFill>
          <p:spPr>
            <a:xfrm>
              <a:off x="10147892" y="266076"/>
              <a:ext cx="413318" cy="173012"/>
            </a:xfrm>
            <a:prstGeom prst="rect">
              <a:avLst/>
            </a:prstGeom>
          </p:spPr>
        </p:pic>
      </p:grpSp>
      <p:pic>
        <p:nvPicPr>
          <p:cNvPr id="10" name="Imagen 9" descr="Texto&#10;&#10;El contenido generado por IA puede ser incorrecto.">
            <a:extLst>
              <a:ext uri="{FF2B5EF4-FFF2-40B4-BE49-F238E27FC236}">
                <a16:creationId xmlns:a16="http://schemas.microsoft.com/office/drawing/2014/main" id="{482C93E3-9FDA-AC93-5A59-C76E3184685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156" y="6957501"/>
            <a:ext cx="1585469" cy="49945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8" r:id="rId4"/>
    <p:sldLayoutId id="2147483666" r:id="rId5"/>
    <p:sldLayoutId id="2147483663" r:id="rId6"/>
    <p:sldLayoutId id="2147483664" r:id="rId7"/>
    <p:sldLayoutId id="2147483669" r:id="rId8"/>
    <p:sldLayoutId id="2147483665" r:id="rId9"/>
    <p:sldLayoutId id="2147483672" r:id="rId10"/>
    <p:sldLayoutId id="2147483673" r:id="rId11"/>
  </p:sldLayoutIdLst>
  <p:txStyles>
    <p:titleStyle>
      <a:lvl1pPr eaLnBrk="1" hangingPunct="1">
        <a:defRPr>
          <a:latin typeface="+mj-lt"/>
          <a:ea typeface="+mj-ea"/>
          <a:cs typeface="+mj-cs"/>
        </a:defRPr>
      </a:lvl1pPr>
    </p:titleStyle>
    <p:bodyStyle>
      <a:lvl1pPr marL="0" eaLnBrk="1" hangingPunct="1">
        <a:defRPr sz="1600">
          <a:latin typeface="Franklin Gothic Book" panose="020B0503020102020204" pitchFamily="34"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382"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ctrTitle"/>
          </p:nvPr>
        </p:nvSpPr>
        <p:spPr>
          <a:xfrm>
            <a:off x="919988" y="1359128"/>
            <a:ext cx="7623809" cy="1674817"/>
          </a:xfrm>
          <a:prstGeom prst="rect">
            <a:avLst/>
          </a:prstGeom>
        </p:spPr>
        <p:txBody>
          <a:bodyPr vert="horz" wrap="square" lIns="0" tIns="12700" rIns="0" bIns="0" rtlCol="0">
            <a:spAutoFit/>
          </a:bodyPr>
          <a:lstStyle/>
          <a:p>
            <a:pPr marL="12700">
              <a:lnSpc>
                <a:spcPct val="100000"/>
              </a:lnSpc>
              <a:spcBef>
                <a:spcPts val="100"/>
              </a:spcBef>
            </a:pPr>
            <a:r>
              <a:rPr lang="es-ES" sz="5400" dirty="0">
                <a:solidFill>
                  <a:srgbClr val="FFFFFF"/>
                </a:solidFill>
                <a:latin typeface="Franklin Gothic Demi" panose="020B0703020102020204" pitchFamily="34" charset="0"/>
              </a:rPr>
              <a:t>Integración de Moodle y AppCRUE</a:t>
            </a:r>
            <a:endParaRPr sz="5400" dirty="0">
              <a:latin typeface="Franklin Gothic Demi" panose="020B0703020102020204" pitchFamily="34" charset="0"/>
            </a:endParaRPr>
          </a:p>
        </p:txBody>
      </p:sp>
      <p:sp>
        <p:nvSpPr>
          <p:cNvPr id="3" name="object 3"/>
          <p:cNvSpPr txBox="1"/>
          <p:nvPr/>
        </p:nvSpPr>
        <p:spPr>
          <a:xfrm>
            <a:off x="993139" y="3002865"/>
            <a:ext cx="4160520" cy="604012"/>
          </a:xfrm>
          <a:prstGeom prst="rect">
            <a:avLst/>
          </a:prstGeom>
        </p:spPr>
        <p:txBody>
          <a:bodyPr vert="horz" wrap="square" lIns="0" tIns="12700" rIns="0" bIns="0" rtlCol="0">
            <a:spAutoFit/>
          </a:bodyPr>
          <a:lstStyle/>
          <a:p>
            <a:pPr marL="12700" marR="5080">
              <a:lnSpc>
                <a:spcPct val="111100"/>
              </a:lnSpc>
              <a:spcBef>
                <a:spcPts val="100"/>
              </a:spcBef>
            </a:pPr>
            <a:r>
              <a:rPr lang="es-ES" sz="1800" b="1" dirty="0">
                <a:solidFill>
                  <a:srgbClr val="FFFFFF"/>
                </a:solidFill>
                <a:latin typeface="Franklin Gothic Demi"/>
                <a:cs typeface="Franklin Gothic Demi"/>
              </a:rPr>
              <a:t>Hacia un </a:t>
            </a:r>
            <a:r>
              <a:rPr lang="es-ES" sz="1800" b="1" dirty="0" err="1">
                <a:solidFill>
                  <a:srgbClr val="FFFFFF"/>
                </a:solidFill>
                <a:latin typeface="Franklin Gothic Demi"/>
                <a:cs typeface="Franklin Gothic Demi"/>
              </a:rPr>
              <a:t>hub</a:t>
            </a:r>
            <a:r>
              <a:rPr lang="es-ES" sz="1800" b="1" dirty="0">
                <a:solidFill>
                  <a:srgbClr val="FFFFFF"/>
                </a:solidFill>
                <a:latin typeface="Franklin Gothic Demi"/>
                <a:cs typeface="Franklin Gothic Demi"/>
              </a:rPr>
              <a:t> integral de comunicación en las universidades.</a:t>
            </a:r>
            <a:endParaRPr sz="1800" dirty="0">
              <a:latin typeface="Franklin Gothic Demi"/>
              <a:cs typeface="Franklin Gothic Demi"/>
            </a:endParaRPr>
          </a:p>
        </p:txBody>
      </p:sp>
      <p:sp>
        <p:nvSpPr>
          <p:cNvPr id="5" name="object 5"/>
          <p:cNvSpPr/>
          <p:nvPr/>
        </p:nvSpPr>
        <p:spPr>
          <a:xfrm>
            <a:off x="1005836" y="2812829"/>
            <a:ext cx="8264525" cy="0"/>
          </a:xfrm>
          <a:custGeom>
            <a:avLst/>
            <a:gdLst/>
            <a:ahLst/>
            <a:cxnLst/>
            <a:rect l="l" t="t" r="r" b="b"/>
            <a:pathLst>
              <a:path w="8264525">
                <a:moveTo>
                  <a:pt x="8264271" y="0"/>
                </a:moveTo>
                <a:lnTo>
                  <a:pt x="0" y="0"/>
                </a:lnTo>
              </a:path>
            </a:pathLst>
          </a:custGeom>
          <a:ln w="12700">
            <a:solidFill>
              <a:srgbClr val="C60651"/>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D18CAA-4272-98B0-B101-392C2442589A}"/>
              </a:ext>
            </a:extLst>
          </p:cNvPr>
          <p:cNvSpPr>
            <a:spLocks noGrp="1"/>
          </p:cNvSpPr>
          <p:nvPr>
            <p:ph type="ctrTitle"/>
          </p:nvPr>
        </p:nvSpPr>
        <p:spPr/>
        <p:txBody>
          <a:bodyPr anchor="t">
            <a:normAutofit/>
          </a:bodyPr>
          <a:lstStyle/>
          <a:p>
            <a:r>
              <a:rPr lang="en-US"/>
              <a:t>Plugin local_appcrue</a:t>
            </a:r>
          </a:p>
        </p:txBody>
      </p:sp>
      <p:sp>
        <p:nvSpPr>
          <p:cNvPr id="2" name="Subtítulo 1">
            <a:extLst>
              <a:ext uri="{FF2B5EF4-FFF2-40B4-BE49-F238E27FC236}">
                <a16:creationId xmlns:a16="http://schemas.microsoft.com/office/drawing/2014/main" id="{A47718E6-64F5-B0FA-0AFC-257B6F8198A3}"/>
              </a:ext>
            </a:extLst>
          </p:cNvPr>
          <p:cNvSpPr>
            <a:spLocks noGrp="1"/>
          </p:cNvSpPr>
          <p:nvPr>
            <p:ph type="subTitle" idx="1"/>
          </p:nvPr>
        </p:nvSpPr>
        <p:spPr/>
        <p:txBody>
          <a:bodyPr/>
          <a:lstStyle/>
          <a:p>
            <a:r>
              <a:rPr lang="es-ES" dirty="0"/>
              <a:t>Servicios REST de integración</a:t>
            </a:r>
          </a:p>
        </p:txBody>
      </p:sp>
    </p:spTree>
    <p:extLst>
      <p:ext uri="{BB962C8B-B14F-4D97-AF65-F5344CB8AC3E}">
        <p14:creationId xmlns:p14="http://schemas.microsoft.com/office/powerpoint/2010/main" val="3416622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82B195-B8AA-107C-D0CB-F5992828AED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429000" y="829097"/>
            <a:ext cx="6814244" cy="6480720"/>
          </a:xfrm>
        </p:spPr>
        <p:txBody>
          <a:bodyPr>
            <a:normAutofit/>
          </a:bodyPr>
          <a:lstStyle/>
          <a:p>
            <a:pPr>
              <a:spcBef>
                <a:spcPts val="2193"/>
              </a:spcBef>
              <a:spcAft>
                <a:spcPts val="526"/>
              </a:spcAft>
            </a:pPr>
            <a:r>
              <a:rPr lang="en-US" dirty="0" err="1"/>
              <a:t>Desarrollado</a:t>
            </a:r>
            <a:r>
              <a:rPr lang="en-US" dirty="0"/>
              <a:t> en 2021 para la </a:t>
            </a:r>
            <a:r>
              <a:rPr lang="en-US" dirty="0" err="1"/>
              <a:t>integración</a:t>
            </a:r>
            <a:r>
              <a:rPr lang="en-US" dirty="0"/>
              <a:t> de Moodle con las </a:t>
            </a:r>
            <a:r>
              <a:rPr lang="en-US" dirty="0" err="1"/>
              <a:t>APis</a:t>
            </a:r>
            <a:r>
              <a:rPr lang="en-US" dirty="0"/>
              <a:t> </a:t>
            </a:r>
            <a:r>
              <a:rPr lang="en-US" dirty="0" err="1"/>
              <a:t>originales</a:t>
            </a:r>
            <a:r>
              <a:rPr lang="en-US" dirty="0"/>
              <a:t> de AppCRUE</a:t>
            </a:r>
          </a:p>
          <a:p>
            <a:pPr marL="285750" lvl="1" indent="-285750">
              <a:spcAft>
                <a:spcPts val="526"/>
              </a:spcAft>
              <a:buFont typeface="Arial" panose="020B0604020202020204" pitchFamily="34" charset="0"/>
              <a:buChar char="•"/>
            </a:pPr>
            <a:r>
              <a:rPr lang="en-US" sz="2400" dirty="0"/>
              <a:t>Calendario </a:t>
            </a:r>
            <a:r>
              <a:rPr lang="en-US" sz="2400" dirty="0" err="1"/>
              <a:t>único</a:t>
            </a:r>
            <a:r>
              <a:rPr lang="en-US" sz="2400" dirty="0"/>
              <a:t>: de </a:t>
            </a:r>
            <a:r>
              <a:rPr lang="en-US" sz="2400" dirty="0" err="1"/>
              <a:t>servidor</a:t>
            </a:r>
            <a:r>
              <a:rPr lang="en-US" sz="2400" dirty="0"/>
              <a:t>, </a:t>
            </a:r>
            <a:r>
              <a:rPr lang="en-US" sz="2400" dirty="0" err="1"/>
              <a:t>curso</a:t>
            </a:r>
            <a:r>
              <a:rPr lang="en-US" sz="2400" dirty="0"/>
              <a:t> y usuario.</a:t>
            </a:r>
          </a:p>
          <a:p>
            <a:pPr marL="285750" lvl="1" indent="-285750">
              <a:spcAft>
                <a:spcPts val="526"/>
              </a:spcAft>
              <a:buFont typeface="Arial" panose="020B0604020202020204" pitchFamily="34" charset="0"/>
              <a:buChar char="•"/>
            </a:pPr>
            <a:r>
              <a:rPr lang="en-US" sz="2400" dirty="0" err="1"/>
              <a:t>Listas</a:t>
            </a:r>
            <a:r>
              <a:rPr lang="en-US" sz="2400" dirty="0"/>
              <a:t> </a:t>
            </a:r>
            <a:r>
              <a:rPr lang="en-US" sz="2400" dirty="0" err="1"/>
              <a:t>navegables</a:t>
            </a:r>
            <a:r>
              <a:rPr lang="en-US" sz="2400" dirty="0"/>
              <a:t> de </a:t>
            </a:r>
            <a:r>
              <a:rPr lang="en-US" sz="2400" dirty="0" err="1"/>
              <a:t>categorías</a:t>
            </a:r>
            <a:r>
              <a:rPr lang="en-US" sz="2400" dirty="0"/>
              <a:t>: “sitemap”.</a:t>
            </a:r>
          </a:p>
          <a:p>
            <a:pPr marL="285750" lvl="1" indent="-285750">
              <a:spcAft>
                <a:spcPts val="526"/>
              </a:spcAft>
              <a:buFont typeface="Arial" panose="020B0604020202020204" pitchFamily="34" charset="0"/>
              <a:buChar char="•"/>
            </a:pPr>
            <a:r>
              <a:rPr lang="en-US" sz="2400" dirty="0"/>
              <a:t>Autologin </a:t>
            </a:r>
            <a:r>
              <a:rPr lang="en-US" sz="2400" dirty="0" err="1"/>
              <a:t>utilizando</a:t>
            </a:r>
            <a:r>
              <a:rPr lang="en-US" sz="2400" dirty="0"/>
              <a:t> </a:t>
            </a:r>
            <a:r>
              <a:rPr lang="en-US" sz="2400" dirty="0" err="1"/>
              <a:t>el</a:t>
            </a:r>
            <a:r>
              <a:rPr lang="en-US" sz="2400" dirty="0"/>
              <a:t> token de </a:t>
            </a:r>
            <a:r>
              <a:rPr lang="en-US" sz="2400" dirty="0" err="1"/>
              <a:t>autenticación</a:t>
            </a:r>
            <a:r>
              <a:rPr lang="en-US" sz="2400" dirty="0"/>
              <a:t> de </a:t>
            </a:r>
            <a:r>
              <a:rPr lang="en-US" sz="2400" dirty="0" err="1"/>
              <a:t>cada</a:t>
            </a:r>
            <a:r>
              <a:rPr lang="en-US" sz="2400" dirty="0"/>
              <a:t> usuario.</a:t>
            </a:r>
          </a:p>
          <a:p>
            <a:pPr marL="285750" lvl="1" indent="-285750">
              <a:spcAft>
                <a:spcPts val="526"/>
              </a:spcAft>
              <a:buFont typeface="Arial" panose="020B0604020202020204" pitchFamily="34" charset="0"/>
              <a:buChar char="•"/>
            </a:pPr>
            <a:endParaRPr lang="en-US" sz="2400" dirty="0"/>
          </a:p>
          <a:p>
            <a:pPr marL="0" lvl="1">
              <a:spcAft>
                <a:spcPts val="526"/>
              </a:spcAft>
            </a:pPr>
            <a:r>
              <a:rPr lang="en-US" sz="2400" dirty="0" err="1"/>
              <a:t>Otras</a:t>
            </a:r>
            <a:r>
              <a:rPr lang="en-US" sz="2400" dirty="0"/>
              <a:t> </a:t>
            </a:r>
            <a:r>
              <a:rPr lang="en-US" sz="2400" dirty="0" err="1"/>
              <a:t>herramientas</a:t>
            </a:r>
            <a:r>
              <a:rPr lang="en-US" sz="2400" dirty="0"/>
              <a:t> de </a:t>
            </a:r>
            <a:r>
              <a:rPr lang="en-US" sz="2400" dirty="0" err="1"/>
              <a:t>propósito</a:t>
            </a:r>
            <a:r>
              <a:rPr lang="en-US" sz="2400" dirty="0"/>
              <a:t> general con </a:t>
            </a:r>
            <a:r>
              <a:rPr lang="en-US" sz="2400" dirty="0" err="1"/>
              <a:t>utilidad</a:t>
            </a:r>
            <a:r>
              <a:rPr lang="en-US" sz="2400" dirty="0"/>
              <a:t> en las </a:t>
            </a:r>
            <a:r>
              <a:rPr lang="en-US" sz="2400" dirty="0" err="1"/>
              <a:t>integraciones</a:t>
            </a:r>
            <a:r>
              <a:rPr lang="en-US" sz="2400" dirty="0"/>
              <a:t>:</a:t>
            </a:r>
          </a:p>
          <a:p>
            <a:pPr marL="342900" lvl="1" indent="-342900">
              <a:spcAft>
                <a:spcPts val="526"/>
              </a:spcAft>
              <a:buFont typeface="Arial" panose="020B0604020202020204" pitchFamily="34" charset="0"/>
              <a:buChar char="•"/>
            </a:pPr>
            <a:r>
              <a:rPr lang="en-US" sz="2400" dirty="0"/>
              <a:t>Generación de URLs </a:t>
            </a:r>
            <a:r>
              <a:rPr lang="en-US" sz="2400" dirty="0" err="1"/>
              <a:t>por</a:t>
            </a:r>
            <a:r>
              <a:rPr lang="en-US" sz="2400" dirty="0"/>
              <a:t> </a:t>
            </a:r>
            <a:r>
              <a:rPr lang="en-US" sz="2400" dirty="0" err="1"/>
              <a:t>identificadores</a:t>
            </a:r>
            <a:r>
              <a:rPr lang="en-US" sz="2400" dirty="0"/>
              <a:t> de </a:t>
            </a:r>
            <a:r>
              <a:rPr lang="en-US" sz="2400" dirty="0" err="1"/>
              <a:t>curso</a:t>
            </a:r>
            <a:r>
              <a:rPr lang="en-US" sz="2400" dirty="0"/>
              <a:t>.</a:t>
            </a:r>
          </a:p>
          <a:p>
            <a:pPr marL="342900" lvl="1" indent="-342900">
              <a:spcAft>
                <a:spcPts val="526"/>
              </a:spcAft>
              <a:buFont typeface="Arial" panose="020B0604020202020204" pitchFamily="34" charset="0"/>
              <a:buChar char="•"/>
            </a:pPr>
            <a:r>
              <a:rPr lang="en-US" sz="2400" dirty="0" err="1"/>
              <a:t>Redirección</a:t>
            </a:r>
            <a:r>
              <a:rPr lang="en-US" sz="2400" dirty="0"/>
              <a:t> de URLs </a:t>
            </a:r>
            <a:r>
              <a:rPr lang="en-US" sz="2400" dirty="0" err="1"/>
              <a:t>mediante</a:t>
            </a:r>
            <a:r>
              <a:rPr lang="en-US" sz="2400" dirty="0"/>
              <a:t> </a:t>
            </a:r>
            <a:r>
              <a:rPr lang="en-US" sz="2400" dirty="0" err="1"/>
              <a:t>patrones</a:t>
            </a:r>
            <a:r>
              <a:rPr lang="en-US" sz="2400" dirty="0"/>
              <a:t>.</a:t>
            </a:r>
          </a:p>
          <a:p>
            <a:pPr marL="342900" lvl="1" indent="-342900">
              <a:spcAft>
                <a:spcPts val="526"/>
              </a:spcAft>
              <a:buFont typeface="Arial" panose="020B0604020202020204" pitchFamily="34" charset="0"/>
              <a:buChar char="•"/>
            </a:pPr>
            <a:r>
              <a:rPr lang="en-US" sz="2400" dirty="0"/>
              <a:t>Webservice para </a:t>
            </a:r>
            <a:r>
              <a:rPr lang="en-US" sz="2400" dirty="0" err="1"/>
              <a:t>notificación</a:t>
            </a:r>
            <a:r>
              <a:rPr lang="en-US" sz="2400" dirty="0"/>
              <a:t> de </a:t>
            </a:r>
            <a:r>
              <a:rPr lang="en-US" sz="2400" dirty="0" err="1"/>
              <a:t>notas</a:t>
            </a:r>
            <a:r>
              <a:rPr lang="en-US" sz="2400" dirty="0"/>
              <a:t> </a:t>
            </a:r>
            <a:r>
              <a:rPr lang="en-US" sz="2400" dirty="0" err="1"/>
              <a:t>desde</a:t>
            </a:r>
            <a:r>
              <a:rPr lang="en-US" sz="2400" dirty="0"/>
              <a:t> SIGMA.</a:t>
            </a:r>
          </a:p>
        </p:txBody>
      </p:sp>
      <p:sp>
        <p:nvSpPr>
          <p:cNvPr id="6" name="Title 5">
            <a:extLst>
              <a:ext uri="{FF2B5EF4-FFF2-40B4-BE49-F238E27FC236}">
                <a16:creationId xmlns:a16="http://schemas.microsoft.com/office/drawing/2014/main" id="{3394547E-7667-C2B3-35DD-2063ADADDF64}"/>
              </a:ext>
            </a:extLst>
          </p:cNvPr>
          <p:cNvSpPr>
            <a:spLocks noGrp="1"/>
          </p:cNvSpPr>
          <p:nvPr>
            <p:ph type="title"/>
          </p:nvPr>
        </p:nvSpPr>
        <p:spPr>
          <a:xfrm>
            <a:off x="332241" y="181025"/>
            <a:ext cx="9406948" cy="463263"/>
          </a:xfrm>
        </p:spPr>
        <p:txBody>
          <a:bodyPr anchor="ctr">
            <a:normAutofit/>
          </a:bodyPr>
          <a:lstStyle/>
          <a:p>
            <a:r>
              <a:rPr lang="en-US" dirty="0"/>
              <a:t>Plugin </a:t>
            </a:r>
            <a:r>
              <a:rPr lang="en-US" dirty="0" err="1"/>
              <a:t>local_appcrue</a:t>
            </a:r>
            <a:r>
              <a:rPr lang="en-US" dirty="0"/>
              <a:t>: v1</a:t>
            </a:r>
          </a:p>
        </p:txBody>
      </p:sp>
      <p:pic>
        <p:nvPicPr>
          <p:cNvPr id="2" name="Imagen 1">
            <a:extLst>
              <a:ext uri="{FF2B5EF4-FFF2-40B4-BE49-F238E27FC236}">
                <a16:creationId xmlns:a16="http://schemas.microsoft.com/office/drawing/2014/main" id="{138D32B4-2ECF-CDE7-771E-72B3566CC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40" y="917184"/>
            <a:ext cx="2577447" cy="5797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4748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A3E6-83BA-D3B1-BD8D-05F56F782B92}"/>
              </a:ext>
            </a:extLst>
          </p:cNvPr>
          <p:cNvSpPr>
            <a:spLocks noGrp="1"/>
          </p:cNvSpPr>
          <p:nvPr>
            <p:ph type="title"/>
          </p:nvPr>
        </p:nvSpPr>
        <p:spPr>
          <a:xfrm>
            <a:off x="162124" y="1212739"/>
            <a:ext cx="3813529" cy="1614005"/>
          </a:xfrm>
        </p:spPr>
        <p:txBody>
          <a:bodyPr anchor="t">
            <a:normAutofit/>
          </a:bodyPr>
          <a:lstStyle/>
          <a:p>
            <a:r>
              <a:rPr lang="en-US" dirty="0"/>
              <a:t>Plugin </a:t>
            </a:r>
            <a:r>
              <a:rPr lang="en-US" dirty="0" err="1"/>
              <a:t>local_appcrue</a:t>
            </a:r>
            <a:r>
              <a:rPr lang="en-US" dirty="0"/>
              <a:t>: v2</a:t>
            </a:r>
            <a:br>
              <a:rPr lang="en-US" dirty="0"/>
            </a:br>
            <a:r>
              <a:rPr lang="en-US" b="0" dirty="0" err="1">
                <a:latin typeface="Franklin Gothic Book" panose="020B0503020102020204" pitchFamily="34" charset="0"/>
              </a:rPr>
              <a:t>Servicios</a:t>
            </a:r>
            <a:r>
              <a:rPr lang="en-US" b="0" dirty="0">
                <a:latin typeface="Franklin Gothic Book" panose="020B0503020102020204" pitchFamily="34" charset="0"/>
              </a:rPr>
              <a:t> LMS API y Widgets </a:t>
            </a:r>
            <a:r>
              <a:rPr lang="en-US" b="0" dirty="0" err="1">
                <a:latin typeface="Franklin Gothic Book" panose="020B0503020102020204" pitchFamily="34" charset="0"/>
              </a:rPr>
              <a:t>Integrados</a:t>
            </a:r>
            <a:endParaRPr lang="en-US" b="0" dirty="0">
              <a:latin typeface="Franklin Gothic Book" panose="020B0503020102020204" pitchFamily="34" charset="0"/>
            </a:endParaRPr>
          </a:p>
        </p:txBody>
      </p:sp>
      <p:pic>
        <p:nvPicPr>
          <p:cNvPr id="5" name="Content Placeholder 4" descr="CONCEPTO DE GRADUACIÓN">
            <a:extLst>
              <a:ext uri="{FF2B5EF4-FFF2-40B4-BE49-F238E27FC236}">
                <a16:creationId xmlns:a16="http://schemas.microsoft.com/office/drawing/2014/main" id="{C89150B2-1510-4779-BB8E-7EE54B52DA14}"/>
              </a:ext>
            </a:extLst>
          </p:cNvPr>
          <p:cNvPicPr>
            <a:picLocks noGrp="1" noChangeAspect="1"/>
          </p:cNvPicPr>
          <p:nvPr>
            <p:ph type="pic" idx="1"/>
          </p:nvPr>
        </p:nvPicPr>
        <p:blipFill>
          <a:blip r:embed="rId3"/>
          <a:srcRect r="21860" b="2"/>
          <a:stretch>
            <a:fillRect/>
          </a:stretch>
        </p:blipFill>
        <p:spPr>
          <a:xfrm>
            <a:off x="-895" y="3135777"/>
            <a:ext cx="4276595" cy="3653166"/>
          </a:xfrm>
        </p:spPr>
      </p:pic>
      <p:sp>
        <p:nvSpPr>
          <p:cNvPr id="4" name="Content Placeholder 3">
            <a:extLst>
              <a:ext uri="{FF2B5EF4-FFF2-40B4-BE49-F238E27FC236}">
                <a16:creationId xmlns:a16="http://schemas.microsoft.com/office/drawing/2014/main" id="{4AF1F403-4728-97E8-B8F6-CC7FF3BEDD15}"/>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26620" y="757089"/>
            <a:ext cx="5544616" cy="6031854"/>
          </a:xfrm>
        </p:spPr>
        <p:txBody>
          <a:bodyPr>
            <a:noAutofit/>
          </a:bodyPr>
          <a:lstStyle/>
          <a:p>
            <a:pPr>
              <a:spcBef>
                <a:spcPts val="2193"/>
              </a:spcBef>
            </a:pPr>
            <a:r>
              <a:rPr lang="en-US" sz="2000" b="1" dirty="0" err="1">
                <a:latin typeface="Franklin Gothic Book" panose="020B0503020102020204" pitchFamily="34" charset="0"/>
              </a:rPr>
              <a:t>Visualización</a:t>
            </a:r>
            <a:r>
              <a:rPr lang="en-US" sz="2000" b="1" dirty="0">
                <a:latin typeface="Franklin Gothic Book" panose="020B0503020102020204" pitchFamily="34" charset="0"/>
              </a:rPr>
              <a:t> de Datos en Tiempo Real</a:t>
            </a:r>
          </a:p>
          <a:p>
            <a:pPr marL="0" lvl="1"/>
            <a:r>
              <a:rPr dirty="0">
                <a:latin typeface="Franklin Gothic Book" panose="020B0503020102020204" pitchFamily="34" charset="0"/>
              </a:rPr>
              <a:t>La API LMS </a:t>
            </a:r>
            <a:r>
              <a:rPr lang="es-ES" dirty="0">
                <a:latin typeface="Franklin Gothic Book" panose="020B0503020102020204" pitchFamily="34" charset="0"/>
              </a:rPr>
              <a:t>obtiene</a:t>
            </a:r>
            <a:r>
              <a:rPr dirty="0">
                <a:latin typeface="Franklin Gothic Book" panose="020B0503020102020204" pitchFamily="34" charset="0"/>
              </a:rPr>
              <a:t> </a:t>
            </a:r>
            <a:r>
              <a:rPr dirty="0" err="1">
                <a:latin typeface="Franklin Gothic Book" panose="020B0503020102020204" pitchFamily="34" charset="0"/>
              </a:rPr>
              <a:t>datos</a:t>
            </a:r>
            <a:r>
              <a:rPr dirty="0">
                <a:latin typeface="Franklin Gothic Book" panose="020B0503020102020204" pitchFamily="34" charset="0"/>
              </a:rPr>
              <a:t> </a:t>
            </a:r>
            <a:r>
              <a:rPr lang="es-ES" b="1" dirty="0">
                <a:latin typeface="Franklin Gothic Book" panose="020B0503020102020204" pitchFamily="34" charset="0"/>
              </a:rPr>
              <a:t>desde</a:t>
            </a:r>
            <a:r>
              <a:rPr b="1" dirty="0">
                <a:latin typeface="Franklin Gothic Book" panose="020B0503020102020204" pitchFamily="34" charset="0"/>
              </a:rPr>
              <a:t> Moodle</a:t>
            </a:r>
            <a:r>
              <a:rPr lang="es-ES" b="1" dirty="0">
                <a:latin typeface="Franklin Gothic Book" panose="020B0503020102020204" pitchFamily="34" charset="0"/>
              </a:rPr>
              <a:t>, </a:t>
            </a:r>
            <a:r>
              <a:rPr lang="es-ES" b="1" dirty="0" err="1">
                <a:latin typeface="Franklin Gothic Book" panose="020B0503020102020204" pitchFamily="34" charset="0"/>
              </a:rPr>
              <a:t>Canvas</a:t>
            </a:r>
            <a:r>
              <a:rPr lang="es-ES" b="1" dirty="0">
                <a:latin typeface="Franklin Gothic Book" panose="020B0503020102020204" pitchFamily="34" charset="0"/>
              </a:rPr>
              <a:t> y Blackboard</a:t>
            </a:r>
            <a:r>
              <a:rPr dirty="0">
                <a:latin typeface="Franklin Gothic Book" panose="020B0503020102020204" pitchFamily="34" charset="0"/>
              </a:rPr>
              <a:t> para </a:t>
            </a:r>
            <a:r>
              <a:rPr dirty="0" err="1">
                <a:latin typeface="Franklin Gothic Book" panose="020B0503020102020204" pitchFamily="34" charset="0"/>
              </a:rPr>
              <a:t>mostrar</a:t>
            </a:r>
            <a:r>
              <a:rPr dirty="0">
                <a:latin typeface="Franklin Gothic Book" panose="020B0503020102020204" pitchFamily="34" charset="0"/>
              </a:rPr>
              <a:t> </a:t>
            </a:r>
            <a:r>
              <a:rPr dirty="0" err="1">
                <a:latin typeface="Franklin Gothic Book" panose="020B0503020102020204" pitchFamily="34" charset="0"/>
              </a:rPr>
              <a:t>actividades</a:t>
            </a:r>
            <a:r>
              <a:rPr dirty="0">
                <a:latin typeface="Franklin Gothic Book" panose="020B0503020102020204" pitchFamily="34" charset="0"/>
              </a:rPr>
              <a:t> </a:t>
            </a:r>
            <a:r>
              <a:rPr dirty="0" err="1">
                <a:latin typeface="Franklin Gothic Book" panose="020B0503020102020204" pitchFamily="34" charset="0"/>
              </a:rPr>
              <a:t>académicas</a:t>
            </a:r>
            <a:r>
              <a:rPr dirty="0">
                <a:latin typeface="Franklin Gothic Book" panose="020B0503020102020204" pitchFamily="34" charset="0"/>
              </a:rPr>
              <a:t> </a:t>
            </a:r>
            <a:r>
              <a:rPr dirty="0" err="1">
                <a:latin typeface="Franklin Gothic Book" panose="020B0503020102020204" pitchFamily="34" charset="0"/>
              </a:rPr>
              <a:t>actualizadas</a:t>
            </a:r>
            <a:r>
              <a:rPr dirty="0">
                <a:latin typeface="Franklin Gothic Book" panose="020B0503020102020204" pitchFamily="34" charset="0"/>
              </a:rPr>
              <a:t> y </a:t>
            </a:r>
            <a:r>
              <a:rPr dirty="0" err="1">
                <a:latin typeface="Franklin Gothic Book" panose="020B0503020102020204" pitchFamily="34" charset="0"/>
              </a:rPr>
              <a:t>coherentes</a:t>
            </a:r>
            <a:r>
              <a:rPr dirty="0">
                <a:latin typeface="Franklin Gothic Book" panose="020B0503020102020204" pitchFamily="34" charset="0"/>
              </a:rPr>
              <a:t> en la app </a:t>
            </a:r>
            <a:r>
              <a:rPr dirty="0" err="1">
                <a:latin typeface="Franklin Gothic Book" panose="020B0503020102020204" pitchFamily="34" charset="0"/>
              </a:rPr>
              <a:t>móvil</a:t>
            </a:r>
            <a:r>
              <a:rPr dirty="0">
                <a:latin typeface="Franklin Gothic Book" panose="020B0503020102020204" pitchFamily="34" charset="0"/>
              </a:rPr>
              <a:t>.</a:t>
            </a:r>
            <a:endParaRPr lang="es-ES" dirty="0">
              <a:latin typeface="Franklin Gothic Book" panose="020B0503020102020204" pitchFamily="34" charset="0"/>
            </a:endParaRPr>
          </a:p>
          <a:p>
            <a:pPr marL="0" lvl="1"/>
            <a:endParaRPr lang="en-US" dirty="0">
              <a:latin typeface="Franklin Gothic Book" panose="020B0503020102020204" pitchFamily="34" charset="0"/>
            </a:endParaRPr>
          </a:p>
          <a:p>
            <a:pPr marL="0" lvl="1"/>
            <a:r>
              <a:rPr lang="en-US" sz="2000" b="1" dirty="0" err="1">
                <a:solidFill>
                  <a:srgbClr val="231F20"/>
                </a:solidFill>
                <a:latin typeface="Franklin Gothic Book" panose="020B0503020102020204" pitchFamily="34" charset="0"/>
                <a:cs typeface="Franklin Gothic Demi"/>
              </a:rPr>
              <a:t>Autenticación</a:t>
            </a:r>
            <a:r>
              <a:rPr lang="en-US" sz="2000" b="1" dirty="0">
                <a:solidFill>
                  <a:srgbClr val="231F20"/>
                </a:solidFill>
                <a:latin typeface="Franklin Gothic Book" panose="020B0503020102020204" pitchFamily="34" charset="0"/>
                <a:cs typeface="Franklin Gothic Demi"/>
              </a:rPr>
              <a:t> M2M</a:t>
            </a:r>
          </a:p>
          <a:p>
            <a:pPr marL="0" lvl="1"/>
            <a:r>
              <a:rPr lang="en-US" dirty="0" err="1">
                <a:latin typeface="Franklin Gothic Book" panose="020B0503020102020204" pitchFamily="34" charset="0"/>
              </a:rPr>
              <a:t>Conexión</a:t>
            </a:r>
            <a:r>
              <a:rPr lang="en-US" dirty="0">
                <a:latin typeface="Franklin Gothic Book" panose="020B0503020102020204" pitchFamily="34" charset="0"/>
              </a:rPr>
              <a:t> </a:t>
            </a:r>
            <a:r>
              <a:rPr lang="en-US" dirty="0" err="1">
                <a:latin typeface="Franklin Gothic Book" panose="020B0503020102020204" pitchFamily="34" charset="0"/>
              </a:rPr>
              <a:t>mediante</a:t>
            </a:r>
            <a:r>
              <a:rPr lang="en-US" dirty="0">
                <a:latin typeface="Franklin Gothic Book" panose="020B0503020102020204" pitchFamily="34" charset="0"/>
              </a:rPr>
              <a:t> </a:t>
            </a:r>
            <a:r>
              <a:rPr lang="en-US" dirty="0" err="1">
                <a:latin typeface="Franklin Gothic Book" panose="020B0503020102020204" pitchFamily="34" charset="0"/>
              </a:rPr>
              <a:t>ApiKey</a:t>
            </a:r>
            <a:r>
              <a:rPr lang="en-US" dirty="0">
                <a:latin typeface="Franklin Gothic Book" panose="020B0503020102020204" pitchFamily="34" charset="0"/>
              </a:rPr>
              <a:t> y </a:t>
            </a:r>
            <a:r>
              <a:rPr lang="en-US" dirty="0" err="1">
                <a:latin typeface="Franklin Gothic Book" panose="020B0503020102020204" pitchFamily="34" charset="0"/>
              </a:rPr>
              <a:t>filtro</a:t>
            </a:r>
            <a:r>
              <a:rPr lang="en-US" dirty="0">
                <a:latin typeface="Franklin Gothic Book" panose="020B0503020102020204" pitchFamily="34" charset="0"/>
              </a:rPr>
              <a:t> IP, sin token.</a:t>
            </a:r>
          </a:p>
          <a:p>
            <a:pPr>
              <a:spcBef>
                <a:spcPts val="2193"/>
              </a:spcBef>
            </a:pPr>
            <a:r>
              <a:rPr lang="en-US" sz="2000" dirty="0" err="1">
                <a:latin typeface="Franklin Gothic Book" panose="020B0503020102020204" pitchFamily="34" charset="0"/>
                <a:cs typeface="+mn-cs"/>
              </a:rPr>
              <a:t>Integración</a:t>
            </a:r>
            <a:r>
              <a:rPr lang="en-US" sz="2000" dirty="0">
                <a:latin typeface="Franklin Gothic Book" panose="020B0503020102020204" pitchFamily="34" charset="0"/>
                <a:cs typeface="+mn-cs"/>
              </a:rPr>
              <a:t> del Calendario sin token</a:t>
            </a:r>
          </a:p>
          <a:p>
            <a:pPr marL="0" lvl="1"/>
            <a:r>
              <a:rPr dirty="0">
                <a:latin typeface="Franklin Gothic Book" panose="020B0503020102020204" pitchFamily="34" charset="0"/>
              </a:rPr>
              <a:t>El </a:t>
            </a:r>
            <a:r>
              <a:rPr dirty="0" err="1">
                <a:latin typeface="Franklin Gothic Book" panose="020B0503020102020204" pitchFamily="34" charset="0"/>
              </a:rPr>
              <a:t>calendario</a:t>
            </a:r>
            <a:r>
              <a:rPr dirty="0">
                <a:latin typeface="Franklin Gothic Book" panose="020B0503020102020204" pitchFamily="34" charset="0"/>
              </a:rPr>
              <a:t> </a:t>
            </a:r>
            <a:r>
              <a:rPr dirty="0" err="1">
                <a:latin typeface="Franklin Gothic Book" panose="020B0503020102020204" pitchFamily="34" charset="0"/>
              </a:rPr>
              <a:t>consolida</a:t>
            </a:r>
            <a:r>
              <a:rPr dirty="0">
                <a:latin typeface="Franklin Gothic Book" panose="020B0503020102020204" pitchFamily="34" charset="0"/>
              </a:rPr>
              <a:t> </a:t>
            </a:r>
            <a:r>
              <a:rPr dirty="0" err="1">
                <a:latin typeface="Franklin Gothic Book" panose="020B0503020102020204" pitchFamily="34" charset="0"/>
              </a:rPr>
              <a:t>todas</a:t>
            </a:r>
            <a:r>
              <a:rPr dirty="0">
                <a:latin typeface="Franklin Gothic Book" panose="020B0503020102020204" pitchFamily="34" charset="0"/>
              </a:rPr>
              <a:t> las </a:t>
            </a:r>
            <a:r>
              <a:rPr dirty="0" err="1">
                <a:latin typeface="Franklin Gothic Book" panose="020B0503020102020204" pitchFamily="34" charset="0"/>
              </a:rPr>
              <a:t>fechas</a:t>
            </a:r>
            <a:r>
              <a:rPr dirty="0">
                <a:latin typeface="Franklin Gothic Book" panose="020B0503020102020204" pitchFamily="34" charset="0"/>
              </a:rPr>
              <a:t> </a:t>
            </a:r>
            <a:r>
              <a:rPr lang="es-ES" dirty="0">
                <a:latin typeface="Franklin Gothic Book" panose="020B0503020102020204" pitchFamily="34" charset="0"/>
              </a:rPr>
              <a:t>del calendario de Moodle </a:t>
            </a:r>
            <a:r>
              <a:rPr dirty="0">
                <a:latin typeface="Franklin Gothic Book" panose="020B0503020102020204" pitchFamily="34" charset="0"/>
              </a:rPr>
              <a:t>.</a:t>
            </a:r>
            <a:endParaRPr lang="en-US" dirty="0">
              <a:latin typeface="Franklin Gothic Book" panose="020B0503020102020204" pitchFamily="34" charset="0"/>
            </a:endParaRPr>
          </a:p>
          <a:p>
            <a:pPr>
              <a:spcBef>
                <a:spcPts val="2193"/>
              </a:spcBef>
            </a:pPr>
            <a:r>
              <a:rPr lang="en-US" sz="2000" b="1" dirty="0" err="1">
                <a:latin typeface="Franklin Gothic Book" panose="020B0503020102020204" pitchFamily="34" charset="0"/>
              </a:rPr>
              <a:t>Notificaciones</a:t>
            </a:r>
            <a:r>
              <a:rPr lang="en-US" sz="2000" b="1" dirty="0">
                <a:latin typeface="Franklin Gothic Book" panose="020B0503020102020204" pitchFamily="34" charset="0"/>
              </a:rPr>
              <a:t> y </a:t>
            </a:r>
            <a:r>
              <a:rPr lang="en-US" sz="2000" b="1" dirty="0" err="1">
                <a:latin typeface="Franklin Gothic Book" panose="020B0503020102020204" pitchFamily="34" charset="0"/>
              </a:rPr>
              <a:t>Foros</a:t>
            </a:r>
            <a:endParaRPr lang="en-US" sz="2000" b="1" dirty="0">
              <a:latin typeface="Franklin Gothic Book" panose="020B0503020102020204" pitchFamily="34" charset="0"/>
            </a:endParaRPr>
          </a:p>
          <a:p>
            <a:pPr marL="0" lvl="1"/>
            <a:r>
              <a:rPr lang="es-ES" dirty="0">
                <a:latin typeface="Franklin Gothic Book" panose="020B0503020102020204" pitchFamily="34" charset="0"/>
              </a:rPr>
              <a:t>Información reciente en conversaciones, anuncios y actividades de evaluación</a:t>
            </a:r>
            <a:r>
              <a:rPr dirty="0">
                <a:latin typeface="Franklin Gothic Book" panose="020B0503020102020204" pitchFamily="34" charset="0"/>
              </a:rPr>
              <a:t>.</a:t>
            </a:r>
            <a:endParaRPr lang="en-US" dirty="0">
              <a:latin typeface="Franklin Gothic Book" panose="020B0503020102020204" pitchFamily="34" charset="0"/>
            </a:endParaRPr>
          </a:p>
          <a:p>
            <a:pPr>
              <a:spcBef>
                <a:spcPts val="2193"/>
              </a:spcBef>
            </a:pPr>
            <a:r>
              <a:rPr lang="en-US" sz="2000" b="1" dirty="0" err="1">
                <a:latin typeface="Franklin Gothic Book" panose="020B0503020102020204" pitchFamily="34" charset="0"/>
              </a:rPr>
              <a:t>Acceso</a:t>
            </a:r>
            <a:r>
              <a:rPr lang="en-US" sz="2000" b="1" dirty="0">
                <a:latin typeface="Franklin Gothic Book" panose="020B0503020102020204" pitchFamily="34" charset="0"/>
              </a:rPr>
              <a:t> a </a:t>
            </a:r>
            <a:r>
              <a:rPr lang="en-US" sz="2000" b="1" dirty="0" err="1">
                <a:latin typeface="Franklin Gothic Book" panose="020B0503020102020204" pitchFamily="34" charset="0"/>
              </a:rPr>
              <a:t>Materiales</a:t>
            </a:r>
            <a:r>
              <a:rPr lang="en-US" sz="2000" b="1" dirty="0">
                <a:latin typeface="Franklin Gothic Book" panose="020B0503020102020204" pitchFamily="34" charset="0"/>
              </a:rPr>
              <a:t> y </a:t>
            </a:r>
            <a:r>
              <a:rPr lang="en-US" sz="2000" b="1" dirty="0" err="1">
                <a:latin typeface="Franklin Gothic Book" panose="020B0503020102020204" pitchFamily="34" charset="0"/>
              </a:rPr>
              <a:t>Calificaciones</a:t>
            </a:r>
            <a:endParaRPr lang="en-US" sz="2000" b="1" dirty="0">
              <a:latin typeface="Franklin Gothic Book" panose="020B0503020102020204" pitchFamily="34" charset="0"/>
            </a:endParaRPr>
          </a:p>
          <a:p>
            <a:pPr marL="0" lvl="1"/>
            <a:r>
              <a:rPr dirty="0">
                <a:latin typeface="Franklin Gothic Book" panose="020B0503020102020204" pitchFamily="34" charset="0"/>
              </a:rPr>
              <a:t>El </a:t>
            </a:r>
            <a:r>
              <a:rPr dirty="0" err="1">
                <a:latin typeface="Franklin Gothic Book" panose="020B0503020102020204" pitchFamily="34" charset="0"/>
              </a:rPr>
              <a:t>servicio</a:t>
            </a:r>
            <a:r>
              <a:rPr dirty="0">
                <a:latin typeface="Franklin Gothic Book" panose="020B0503020102020204" pitchFamily="34" charset="0"/>
              </a:rPr>
              <a:t> </a:t>
            </a:r>
            <a:r>
              <a:rPr dirty="0" err="1">
                <a:latin typeface="Franklin Gothic Book" panose="020B0503020102020204" pitchFamily="34" charset="0"/>
              </a:rPr>
              <a:t>permite</a:t>
            </a:r>
            <a:r>
              <a:rPr dirty="0">
                <a:latin typeface="Franklin Gothic Book" panose="020B0503020102020204" pitchFamily="34" charset="0"/>
              </a:rPr>
              <a:t> acceder a </a:t>
            </a:r>
            <a:r>
              <a:rPr dirty="0" err="1">
                <a:latin typeface="Franklin Gothic Book" panose="020B0503020102020204" pitchFamily="34" charset="0"/>
              </a:rPr>
              <a:t>documentos</a:t>
            </a:r>
            <a:r>
              <a:rPr dirty="0">
                <a:latin typeface="Franklin Gothic Book" panose="020B0503020102020204" pitchFamily="34" charset="0"/>
              </a:rPr>
              <a:t> y </a:t>
            </a:r>
            <a:r>
              <a:rPr dirty="0" err="1">
                <a:latin typeface="Franklin Gothic Book" panose="020B0503020102020204" pitchFamily="34" charset="0"/>
              </a:rPr>
              <a:t>ver</a:t>
            </a:r>
            <a:r>
              <a:rPr dirty="0">
                <a:latin typeface="Franklin Gothic Book" panose="020B0503020102020204" pitchFamily="34" charset="0"/>
              </a:rPr>
              <a:t> </a:t>
            </a:r>
            <a:r>
              <a:rPr dirty="0" err="1">
                <a:latin typeface="Franklin Gothic Book" panose="020B0503020102020204" pitchFamily="34" charset="0"/>
              </a:rPr>
              <a:t>calificaciones</a:t>
            </a:r>
            <a:r>
              <a:rPr dirty="0">
                <a:latin typeface="Franklin Gothic Book" panose="020B0503020102020204" pitchFamily="34" charset="0"/>
              </a:rPr>
              <a:t> </a:t>
            </a:r>
            <a:r>
              <a:rPr dirty="0" err="1">
                <a:latin typeface="Franklin Gothic Book" panose="020B0503020102020204" pitchFamily="34" charset="0"/>
              </a:rPr>
              <a:t>actualizadas</a:t>
            </a:r>
            <a:r>
              <a:rPr dirty="0">
                <a:latin typeface="Franklin Gothic Book" panose="020B0503020102020204" pitchFamily="34" charset="0"/>
              </a:rPr>
              <a:t>.</a:t>
            </a:r>
            <a:endParaRPr lang="en-US" dirty="0">
              <a:latin typeface="Franklin Gothic Book" panose="020B0503020102020204" pitchFamily="34" charset="0"/>
            </a:endParaRPr>
          </a:p>
        </p:txBody>
      </p:sp>
    </p:spTree>
    <p:extLst>
      <p:ext uri="{BB962C8B-B14F-4D97-AF65-F5344CB8AC3E}">
        <p14:creationId xmlns:p14="http://schemas.microsoft.com/office/powerpoint/2010/main" val="3312450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619C503-678A-2B71-E25D-1C5773D77B5D}"/>
              </a:ext>
            </a:extLst>
          </p:cNvPr>
          <p:cNvSpPr>
            <a:spLocks noGrp="1"/>
          </p:cNvSpPr>
          <p:nvPr>
            <p:ph type="title"/>
          </p:nvPr>
        </p:nvSpPr>
        <p:spPr>
          <a:xfrm>
            <a:off x="534670" y="605349"/>
            <a:ext cx="9605011" cy="406400"/>
          </a:xfrm>
        </p:spPr>
        <p:txBody>
          <a:bodyPr wrap="square">
            <a:normAutofit/>
          </a:bodyPr>
          <a:lstStyle/>
          <a:p>
            <a:r>
              <a:rPr lang="es-ES" dirty="0"/>
              <a:t>Integración de los LMS en AppCRUE</a:t>
            </a:r>
          </a:p>
        </p:txBody>
      </p:sp>
      <p:sp>
        <p:nvSpPr>
          <p:cNvPr id="11" name="Content Placeholder 2">
            <a:extLst>
              <a:ext uri="{FF2B5EF4-FFF2-40B4-BE49-F238E27FC236}">
                <a16:creationId xmlns:a16="http://schemas.microsoft.com/office/drawing/2014/main" id="{C60F07DE-1FC7-CB14-67B8-E46A61F57825}"/>
              </a:ext>
            </a:extLst>
          </p:cNvPr>
          <p:cNvSpPr>
            <a:spLocks noGrp="1"/>
          </p:cNvSpPr>
          <p:nvPr>
            <p:ph sz="half" idx="2"/>
          </p:nvPr>
        </p:nvSpPr>
        <p:spPr>
          <a:xfrm>
            <a:off x="534670" y="1333153"/>
            <a:ext cx="4651629" cy="5472608"/>
          </a:xfrm>
        </p:spPr>
        <p:txBody>
          <a:bodyPr/>
          <a:lstStyle/>
          <a:p>
            <a:r>
              <a:rPr lang="en-US" dirty="0"/>
              <a:t>Se </a:t>
            </a:r>
            <a:r>
              <a:rPr lang="en-US" dirty="0" err="1"/>
              <a:t>integran</a:t>
            </a:r>
            <a:r>
              <a:rPr lang="en-US" dirty="0"/>
              <a:t> </a:t>
            </a:r>
            <a:r>
              <a:rPr lang="en-US" dirty="0" err="1"/>
              <a:t>servicios</a:t>
            </a:r>
            <a:r>
              <a:rPr lang="en-US" dirty="0"/>
              <a:t> communes a </a:t>
            </a:r>
            <a:r>
              <a:rPr lang="en-US" dirty="0" err="1"/>
              <a:t>diversos</a:t>
            </a:r>
            <a:r>
              <a:rPr lang="en-US" dirty="0"/>
              <a:t> LMS:</a:t>
            </a:r>
          </a:p>
          <a:p>
            <a:pPr marL="285750" indent="-285750">
              <a:buFont typeface="Arial" panose="020B0604020202020204" pitchFamily="34" charset="0"/>
              <a:buChar char="•"/>
            </a:pPr>
            <a:r>
              <a:rPr lang="en-US" dirty="0">
                <a:latin typeface="Franklin Gothic Book" panose="020B0503020102020204" pitchFamily="34" charset="0"/>
              </a:rPr>
              <a:t>Blackboard.</a:t>
            </a:r>
          </a:p>
          <a:p>
            <a:pPr marL="285750" indent="-285750">
              <a:buFont typeface="Arial" panose="020B0604020202020204" pitchFamily="34" charset="0"/>
              <a:buChar char="•"/>
            </a:pPr>
            <a:r>
              <a:rPr lang="en-US" dirty="0">
                <a:latin typeface="Franklin Gothic Book" panose="020B0503020102020204" pitchFamily="34" charset="0"/>
              </a:rPr>
              <a:t>Canvas.</a:t>
            </a:r>
          </a:p>
          <a:p>
            <a:pPr marL="285750" indent="-285750">
              <a:buFont typeface="Arial" panose="020B0604020202020204" pitchFamily="34" charset="0"/>
              <a:buChar char="•"/>
            </a:pPr>
            <a:r>
              <a:rPr lang="en-US" dirty="0">
                <a:latin typeface="Franklin Gothic Book" panose="020B0503020102020204" pitchFamily="34" charset="0"/>
              </a:rPr>
              <a:t>Moodle.</a:t>
            </a:r>
          </a:p>
          <a:p>
            <a:pPr marL="285750" indent="-285750">
              <a:buFont typeface="Arial" panose="020B0604020202020204" pitchFamily="34" charset="0"/>
              <a:buChar char="•"/>
            </a:pPr>
            <a:r>
              <a:rPr lang="en-US" dirty="0" err="1">
                <a:latin typeface="Franklin Gothic Book" panose="020B0503020102020204" pitchFamily="34" charset="0"/>
              </a:rPr>
              <a:t>OpenLMS</a:t>
            </a:r>
            <a:r>
              <a:rPr lang="en-US" dirty="0">
                <a:latin typeface="Franklin Gothic Book" panose="020B0503020102020204" pitchFamily="34" charset="0"/>
              </a:rPr>
              <a:t>.</a:t>
            </a:r>
          </a:p>
        </p:txBody>
      </p:sp>
      <p:pic>
        <p:nvPicPr>
          <p:cNvPr id="6" name="Imagen 5">
            <a:extLst>
              <a:ext uri="{FF2B5EF4-FFF2-40B4-BE49-F238E27FC236}">
                <a16:creationId xmlns:a16="http://schemas.microsoft.com/office/drawing/2014/main" id="{874C5D03-1122-8B14-D237-20C9C5FA1D9A}"/>
              </a:ext>
            </a:extLst>
          </p:cNvPr>
          <p:cNvPicPr>
            <a:picLocks noChangeAspect="1"/>
          </p:cNvPicPr>
          <p:nvPr/>
        </p:nvPicPr>
        <p:blipFill>
          <a:blip r:embed="rId2"/>
          <a:srcRect l="-73" t="-1" r="-585" b="-1"/>
          <a:stretch>
            <a:fillRect/>
          </a:stretch>
        </p:blipFill>
        <p:spPr bwMode="auto">
          <a:xfrm>
            <a:off x="2212625" y="1928419"/>
            <a:ext cx="8496943" cy="5381398"/>
          </a:xfrm>
          <a:prstGeom prst="rect">
            <a:avLst/>
          </a:prstGeom>
          <a:noFill/>
        </p:spPr>
      </p:pic>
    </p:spTree>
    <p:extLst>
      <p:ext uri="{BB962C8B-B14F-4D97-AF65-F5344CB8AC3E}">
        <p14:creationId xmlns:p14="http://schemas.microsoft.com/office/powerpoint/2010/main" val="202947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CBED0-FA00-0994-B41E-63E2718AF4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3283C5F-66B5-4207-C498-C9A27608E787}"/>
              </a:ext>
            </a:extLst>
          </p:cNvPr>
          <p:cNvSpPr>
            <a:spLocks noGrp="1"/>
          </p:cNvSpPr>
          <p:nvPr>
            <p:ph type="title"/>
          </p:nvPr>
        </p:nvSpPr>
        <p:spPr/>
        <p:txBody>
          <a:bodyPr anchor="ctr">
            <a:normAutofit/>
          </a:bodyPr>
          <a:lstStyle/>
          <a:p>
            <a:r>
              <a:rPr lang="en-US" dirty="0" err="1"/>
              <a:t>Mecanismos</a:t>
            </a:r>
            <a:r>
              <a:rPr lang="en-US" dirty="0"/>
              <a:t> de </a:t>
            </a:r>
            <a:r>
              <a:rPr lang="en-US" dirty="0" err="1"/>
              <a:t>seguridad</a:t>
            </a:r>
            <a:endParaRPr lang="en-US" dirty="0"/>
          </a:p>
        </p:txBody>
      </p:sp>
      <p:pic>
        <p:nvPicPr>
          <p:cNvPr id="4" name="Marcador de posición de imagen 3">
            <a:extLst>
              <a:ext uri="{FF2B5EF4-FFF2-40B4-BE49-F238E27FC236}">
                <a16:creationId xmlns:a16="http://schemas.microsoft.com/office/drawing/2014/main" id="{CC070F3F-6A4C-BCCF-1AD3-5C75F12E717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0800" r="20800"/>
          <a:stretch/>
        </p:blipFill>
        <p:spPr>
          <a:prstGeom prst="rect">
            <a:avLst/>
          </a:prstGeom>
        </p:spPr>
      </p:pic>
      <p:sp>
        <p:nvSpPr>
          <p:cNvPr id="5" name="Content Placeholder 4">
            <a:extLst>
              <a:ext uri="{FF2B5EF4-FFF2-40B4-BE49-F238E27FC236}">
                <a16:creationId xmlns:a16="http://schemas.microsoft.com/office/drawing/2014/main" id="{56C3B106-D67F-878C-0D7D-D7E6E44B0CCE}"/>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2604" y="325041"/>
            <a:ext cx="5864213" cy="6567537"/>
          </a:xfrm>
        </p:spPr>
        <p:txBody>
          <a:bodyPr>
            <a:normAutofit/>
          </a:bodyPr>
          <a:lstStyle/>
          <a:p>
            <a:pPr>
              <a:spcBef>
                <a:spcPts val="2193"/>
              </a:spcBef>
              <a:spcAft>
                <a:spcPts val="526"/>
              </a:spcAft>
            </a:pPr>
            <a:r>
              <a:rPr lang="en-US" sz="2000" dirty="0"/>
              <a:t>Seguridad y </a:t>
            </a:r>
            <a:r>
              <a:rPr lang="en-US" sz="2000" dirty="0" err="1"/>
              <a:t>filtrado</a:t>
            </a:r>
            <a:r>
              <a:rPr lang="en-US" sz="2000" dirty="0"/>
              <a:t> IP</a:t>
            </a:r>
          </a:p>
          <a:p>
            <a:pPr marL="342900" indent="-342900">
              <a:spcBef>
                <a:spcPts val="2193"/>
              </a:spcBef>
              <a:spcAft>
                <a:spcPts val="526"/>
              </a:spcAft>
              <a:buFont typeface="Arial" panose="020B0604020202020204" pitchFamily="34" charset="0"/>
              <a:buChar char="•"/>
            </a:pPr>
            <a:r>
              <a:rPr lang="en-US" sz="2000" b="0" dirty="0">
                <a:latin typeface="Franklin Gothic Book" panose="020B0503020102020204" pitchFamily="34" charset="0"/>
              </a:rPr>
              <a:t>El </a:t>
            </a:r>
            <a:r>
              <a:rPr lang="en-US" sz="2000" b="0" dirty="0" err="1">
                <a:latin typeface="Franklin Gothic Book" panose="020B0503020102020204" pitchFamily="34" charset="0"/>
              </a:rPr>
              <a:t>sistema</a:t>
            </a:r>
            <a:r>
              <a:rPr lang="en-US" sz="2000" b="0" dirty="0">
                <a:latin typeface="Franklin Gothic Book" panose="020B0503020102020204" pitchFamily="34" charset="0"/>
              </a:rPr>
              <a:t> filtra </a:t>
            </a:r>
            <a:r>
              <a:rPr lang="en-US" sz="2000" b="0" dirty="0" err="1">
                <a:latin typeface="Franklin Gothic Book" panose="020B0503020102020204" pitchFamily="34" charset="0"/>
              </a:rPr>
              <a:t>direcciones</a:t>
            </a:r>
            <a:r>
              <a:rPr lang="en-US" sz="2000" b="0" dirty="0">
                <a:latin typeface="Franklin Gothic Book" panose="020B0503020102020204" pitchFamily="34" charset="0"/>
              </a:rPr>
              <a:t> IP para </a:t>
            </a:r>
            <a:r>
              <a:rPr lang="en-US" sz="2000" b="0" dirty="0" err="1">
                <a:latin typeface="Franklin Gothic Book" panose="020B0503020102020204" pitchFamily="34" charset="0"/>
              </a:rPr>
              <a:t>permitir</a:t>
            </a:r>
            <a:r>
              <a:rPr lang="en-US" sz="2000" b="0" dirty="0">
                <a:latin typeface="Franklin Gothic Book" panose="020B0503020102020204" pitchFamily="34" charset="0"/>
              </a:rPr>
              <a:t> </a:t>
            </a:r>
            <a:r>
              <a:rPr lang="en-US" sz="2000" b="0" dirty="0" err="1">
                <a:latin typeface="Franklin Gothic Book" panose="020B0503020102020204" pitchFamily="34" charset="0"/>
              </a:rPr>
              <a:t>acceso</a:t>
            </a:r>
            <a:r>
              <a:rPr lang="en-US" sz="2000" b="0" dirty="0">
                <a:latin typeface="Franklin Gothic Book" panose="020B0503020102020204" pitchFamily="34" charset="0"/>
              </a:rPr>
              <a:t> solo </a:t>
            </a:r>
            <a:r>
              <a:rPr lang="en-US" sz="2000" b="0" dirty="0" err="1">
                <a:latin typeface="Franklin Gothic Book" panose="020B0503020102020204" pitchFamily="34" charset="0"/>
              </a:rPr>
              <a:t>desde</a:t>
            </a:r>
            <a:r>
              <a:rPr lang="en-US" sz="2000" b="0" dirty="0">
                <a:latin typeface="Franklin Gothic Book" panose="020B0503020102020204" pitchFamily="34" charset="0"/>
              </a:rPr>
              <a:t> las </a:t>
            </a:r>
            <a:r>
              <a:rPr lang="en-US" sz="2000" b="0" dirty="0" err="1">
                <a:latin typeface="Franklin Gothic Book" panose="020B0503020102020204" pitchFamily="34" charset="0"/>
              </a:rPr>
              <a:t>ubicaciones</a:t>
            </a:r>
            <a:r>
              <a:rPr lang="en-US" sz="2000" b="0" dirty="0">
                <a:latin typeface="Franklin Gothic Book" panose="020B0503020102020204" pitchFamily="34" charset="0"/>
              </a:rPr>
              <a:t> </a:t>
            </a:r>
            <a:r>
              <a:rPr lang="en-US" sz="2000" b="0" dirty="0" err="1">
                <a:latin typeface="Franklin Gothic Book" panose="020B0503020102020204" pitchFamily="34" charset="0"/>
              </a:rPr>
              <a:t>autorizadas</a:t>
            </a:r>
            <a:r>
              <a:rPr lang="en-US" sz="2000" b="0" dirty="0">
                <a:latin typeface="Franklin Gothic Book" panose="020B0503020102020204" pitchFamily="34" charset="0"/>
              </a:rPr>
              <a:t> de </a:t>
            </a:r>
            <a:r>
              <a:rPr lang="en-US" sz="2000" b="0" dirty="0" err="1">
                <a:latin typeface="Franklin Gothic Book" panose="020B0503020102020204" pitchFamily="34" charset="0"/>
              </a:rPr>
              <a:t>Universia</a:t>
            </a:r>
            <a:r>
              <a:rPr lang="en-US" sz="2000" b="0" dirty="0">
                <a:latin typeface="Franklin Gothic Book" panose="020B0503020102020204" pitchFamily="34" charset="0"/>
              </a:rPr>
              <a:t>.</a:t>
            </a:r>
          </a:p>
          <a:p>
            <a:pPr>
              <a:spcBef>
                <a:spcPts val="2193"/>
              </a:spcBef>
              <a:spcAft>
                <a:spcPts val="526"/>
              </a:spcAft>
            </a:pPr>
            <a:r>
              <a:rPr lang="en-US" sz="2000" dirty="0" err="1"/>
              <a:t>Servicios</a:t>
            </a:r>
            <a:r>
              <a:rPr lang="en-US" sz="2000" dirty="0"/>
              <a:t> </a:t>
            </a:r>
            <a:r>
              <a:rPr lang="en-US" sz="2000" dirty="0" err="1"/>
              <a:t>autenticados</a:t>
            </a:r>
            <a:r>
              <a:rPr lang="en-US" sz="2000" dirty="0"/>
              <a:t> </a:t>
            </a:r>
            <a:r>
              <a:rPr lang="en-US" sz="2000" dirty="0" err="1"/>
              <a:t>por</a:t>
            </a:r>
            <a:r>
              <a:rPr lang="en-US" sz="2000" dirty="0"/>
              <a:t> </a:t>
            </a:r>
            <a:r>
              <a:rPr lang="en-US" sz="2000" dirty="0" err="1"/>
              <a:t>ApiKEY</a:t>
            </a:r>
            <a:endParaRPr lang="en-US" sz="2000" dirty="0"/>
          </a:p>
          <a:p>
            <a:pPr marL="342900" indent="-342900">
              <a:spcBef>
                <a:spcPts val="2193"/>
              </a:spcBef>
              <a:spcAft>
                <a:spcPts val="526"/>
              </a:spcAft>
              <a:buFont typeface="Arial" panose="020B0604020202020204" pitchFamily="34" charset="0"/>
              <a:buChar char="•"/>
            </a:pPr>
            <a:r>
              <a:rPr lang="en-US" sz="2000" b="0" dirty="0" err="1">
                <a:latin typeface="Franklin Gothic Book" panose="020B0503020102020204" pitchFamily="34" charset="0"/>
              </a:rPr>
              <a:t>Autoconfiguración</a:t>
            </a:r>
            <a:r>
              <a:rPr lang="en-US" sz="2000" b="0" dirty="0">
                <a:latin typeface="Franklin Gothic Book" panose="020B0503020102020204" pitchFamily="34" charset="0"/>
              </a:rPr>
              <a:t> (</a:t>
            </a:r>
            <a:r>
              <a:rPr lang="en-US" sz="2000" b="0" dirty="0" err="1">
                <a:latin typeface="Franklin Gothic Book" panose="020B0503020102020204" pitchFamily="34" charset="0"/>
              </a:rPr>
              <a:t>opcional</a:t>
            </a:r>
            <a:r>
              <a:rPr lang="en-US" sz="2000" b="0" dirty="0">
                <a:latin typeface="Franklin Gothic Book" panose="020B0503020102020204" pitchFamily="34" charset="0"/>
              </a:rPr>
              <a:t>).</a:t>
            </a:r>
          </a:p>
          <a:p>
            <a:pPr marL="342900" indent="-342900">
              <a:spcBef>
                <a:spcPts val="2193"/>
              </a:spcBef>
              <a:spcAft>
                <a:spcPts val="526"/>
              </a:spcAft>
              <a:buFont typeface="Arial" panose="020B0604020202020204" pitchFamily="34" charset="0"/>
              <a:buChar char="•"/>
            </a:pPr>
            <a:r>
              <a:rPr lang="en-US" sz="2000" b="0" dirty="0" err="1">
                <a:latin typeface="Franklin Gothic Book" panose="020B0503020102020204" pitchFamily="34" charset="0"/>
              </a:rPr>
              <a:t>Rotación</a:t>
            </a:r>
            <a:r>
              <a:rPr lang="en-US" sz="2000" b="0" dirty="0">
                <a:latin typeface="Franklin Gothic Book" panose="020B0503020102020204" pitchFamily="34" charset="0"/>
              </a:rPr>
              <a:t> de </a:t>
            </a:r>
            <a:r>
              <a:rPr lang="en-US" sz="2000" b="0" dirty="0" err="1">
                <a:latin typeface="Franklin Gothic Book" panose="020B0503020102020204" pitchFamily="34" charset="0"/>
              </a:rPr>
              <a:t>secretos</a:t>
            </a:r>
            <a:r>
              <a:rPr lang="en-US" sz="2000" b="0" dirty="0">
                <a:latin typeface="Franklin Gothic Book" panose="020B0503020102020204" pitchFamily="34" charset="0"/>
              </a:rPr>
              <a:t> AWS.</a:t>
            </a:r>
          </a:p>
          <a:p>
            <a:pPr>
              <a:spcBef>
                <a:spcPts val="2193"/>
              </a:spcBef>
              <a:spcAft>
                <a:spcPts val="526"/>
              </a:spcAft>
            </a:pPr>
            <a:r>
              <a:rPr lang="en-US" sz="2000" dirty="0" err="1"/>
              <a:t>Autoconfiguración</a:t>
            </a:r>
            <a:r>
              <a:rPr lang="en-US" sz="2000" dirty="0"/>
              <a:t> y </a:t>
            </a:r>
            <a:r>
              <a:rPr lang="en-US" sz="2000" dirty="0" err="1"/>
              <a:t>despliegue</a:t>
            </a:r>
            <a:r>
              <a:rPr lang="en-US" sz="2000" dirty="0"/>
              <a:t> </a:t>
            </a:r>
            <a:r>
              <a:rPr lang="en-US" sz="2000" dirty="0" err="1"/>
              <a:t>ágil</a:t>
            </a:r>
            <a:endParaRPr lang="en-US" sz="2000" dirty="0"/>
          </a:p>
          <a:p>
            <a:pPr marL="0" lvl="1">
              <a:spcAft>
                <a:spcPts val="526"/>
              </a:spcAft>
            </a:pPr>
            <a:r>
              <a:rPr lang="en-US" sz="2000" dirty="0"/>
              <a:t>La </a:t>
            </a:r>
            <a:r>
              <a:rPr lang="en-US" sz="2000" dirty="0" err="1"/>
              <a:t>autoconfiguración</a:t>
            </a:r>
            <a:r>
              <a:rPr lang="en-US" sz="2000" dirty="0"/>
              <a:t> </a:t>
            </a:r>
            <a:r>
              <a:rPr lang="en-US" sz="2000" dirty="0" err="1"/>
              <a:t>configura</a:t>
            </a:r>
            <a:r>
              <a:rPr lang="en-US" sz="2000" dirty="0"/>
              <a:t> </a:t>
            </a:r>
            <a:r>
              <a:rPr lang="en-US" sz="2000" b="1" dirty="0" err="1"/>
              <a:t>lista</a:t>
            </a:r>
            <a:r>
              <a:rPr lang="en-US" sz="2000" b="1" dirty="0"/>
              <a:t> de IPs y </a:t>
            </a:r>
            <a:r>
              <a:rPr lang="en-US" sz="2000" b="1" dirty="0" err="1"/>
              <a:t>APIKeys</a:t>
            </a:r>
            <a:r>
              <a:rPr lang="en-US" sz="2000" b="1" dirty="0"/>
              <a:t> </a:t>
            </a:r>
            <a:r>
              <a:rPr lang="en-US" sz="2000" dirty="0" err="1"/>
              <a:t>automáticamente</a:t>
            </a:r>
            <a:r>
              <a:rPr lang="en-US" sz="2000" dirty="0"/>
              <a:t> para </a:t>
            </a:r>
            <a:r>
              <a:rPr lang="en-US" sz="2000" dirty="0" err="1"/>
              <a:t>una</a:t>
            </a:r>
            <a:r>
              <a:rPr lang="en-US" sz="2000" dirty="0"/>
              <a:t> </a:t>
            </a:r>
            <a:r>
              <a:rPr lang="en-US" sz="2000" dirty="0" err="1"/>
              <a:t>integración</a:t>
            </a:r>
            <a:r>
              <a:rPr lang="en-US" sz="2000" dirty="0"/>
              <a:t> sin </a:t>
            </a:r>
            <a:r>
              <a:rPr lang="en-US" sz="2000" dirty="0" err="1"/>
              <a:t>errores</a:t>
            </a:r>
            <a:r>
              <a:rPr lang="en-US" sz="2000" dirty="0"/>
              <a:t> y en </a:t>
            </a:r>
            <a:r>
              <a:rPr lang="en-US" sz="2000" dirty="0" err="1"/>
              <a:t>minutos</a:t>
            </a:r>
            <a:r>
              <a:rPr lang="en-US" sz="2000" dirty="0"/>
              <a:t>.</a:t>
            </a:r>
          </a:p>
          <a:p>
            <a:pPr>
              <a:spcBef>
                <a:spcPts val="2193"/>
              </a:spcBef>
              <a:spcAft>
                <a:spcPts val="526"/>
              </a:spcAft>
            </a:pPr>
            <a:r>
              <a:rPr lang="en-US" sz="2000" dirty="0" err="1"/>
              <a:t>Verificación</a:t>
            </a:r>
            <a:r>
              <a:rPr lang="en-US" sz="2000" dirty="0"/>
              <a:t> de tokens y </a:t>
            </a:r>
            <a:r>
              <a:rPr lang="en-US" sz="2000" dirty="0" err="1"/>
              <a:t>usuarios</a:t>
            </a:r>
            <a:endParaRPr lang="en-US" sz="2000" dirty="0"/>
          </a:p>
          <a:p>
            <a:pPr marL="0" lvl="1">
              <a:spcAft>
                <a:spcPts val="526"/>
              </a:spcAft>
            </a:pPr>
            <a:r>
              <a:rPr lang="en-US" sz="2000" dirty="0"/>
              <a:t>Uso de tokens AppCRUE para </a:t>
            </a:r>
            <a:r>
              <a:rPr lang="en-US" sz="2000" dirty="0" err="1"/>
              <a:t>realizar</a:t>
            </a:r>
            <a:r>
              <a:rPr lang="en-US" sz="2000" dirty="0"/>
              <a:t> AUTOLOGIN en Moodle </a:t>
            </a:r>
            <a:r>
              <a:rPr lang="en-US" sz="2000" dirty="0" err="1"/>
              <a:t>desde</a:t>
            </a:r>
            <a:r>
              <a:rPr lang="en-US" sz="2000" dirty="0"/>
              <a:t> </a:t>
            </a:r>
            <a:r>
              <a:rPr lang="en-US" sz="2000" dirty="0" err="1"/>
              <a:t>todos</a:t>
            </a:r>
            <a:r>
              <a:rPr lang="en-US" sz="2000" dirty="0"/>
              <a:t> los enlaces.</a:t>
            </a:r>
          </a:p>
          <a:p>
            <a:pPr marL="0" lvl="1">
              <a:spcAft>
                <a:spcPts val="526"/>
              </a:spcAft>
            </a:pPr>
            <a:endParaRPr lang="en-US" sz="2000" dirty="0"/>
          </a:p>
        </p:txBody>
      </p:sp>
    </p:spTree>
    <p:extLst>
      <p:ext uri="{BB962C8B-B14F-4D97-AF65-F5344CB8AC3E}">
        <p14:creationId xmlns:p14="http://schemas.microsoft.com/office/powerpoint/2010/main" val="1632336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66B4F7C-3D83-340F-0E26-46A4641EBD5C}"/>
              </a:ext>
            </a:extLst>
          </p:cNvPr>
          <p:cNvSpPr>
            <a:spLocks noGrp="1"/>
          </p:cNvSpPr>
          <p:nvPr>
            <p:ph type="title"/>
          </p:nvPr>
        </p:nvSpPr>
        <p:spPr/>
        <p:txBody>
          <a:bodyPr/>
          <a:lstStyle/>
          <a:p>
            <a:r>
              <a:rPr lang="es-ES" dirty="0"/>
              <a:t>Complemento perfecto para la sección académica</a:t>
            </a:r>
          </a:p>
        </p:txBody>
      </p:sp>
      <p:pic>
        <p:nvPicPr>
          <p:cNvPr id="7" name="Imagen 6">
            <a:extLst>
              <a:ext uri="{FF2B5EF4-FFF2-40B4-BE49-F238E27FC236}">
                <a16:creationId xmlns:a16="http://schemas.microsoft.com/office/drawing/2014/main" id="{58BEE1DB-2BFA-AE08-B557-E95A1FF4FD7D}"/>
              </a:ext>
            </a:extLst>
          </p:cNvPr>
          <p:cNvPicPr>
            <a:picLocks noChangeAspect="1"/>
          </p:cNvPicPr>
          <p:nvPr/>
        </p:nvPicPr>
        <p:blipFill>
          <a:blip r:embed="rId2"/>
          <a:stretch>
            <a:fillRect/>
          </a:stretch>
        </p:blipFill>
        <p:spPr>
          <a:xfrm rot="2446084">
            <a:off x="6068458" y="1371471"/>
            <a:ext cx="2010573" cy="4501505"/>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0DAE952B-3A5D-7BA0-1FD5-B0DB91FD78DC}"/>
              </a:ext>
            </a:extLst>
          </p:cNvPr>
          <p:cNvPicPr>
            <a:picLocks noChangeAspect="1"/>
          </p:cNvPicPr>
          <p:nvPr/>
        </p:nvPicPr>
        <p:blipFill>
          <a:blip r:embed="rId3"/>
          <a:stretch>
            <a:fillRect/>
          </a:stretch>
        </p:blipFill>
        <p:spPr>
          <a:xfrm rot="20104568">
            <a:off x="2369651" y="1405118"/>
            <a:ext cx="2118698" cy="47526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122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83300BDB-60CE-FEB8-D069-419F86000DB2}"/>
              </a:ext>
            </a:extLst>
          </p:cNvPr>
          <p:cNvPicPr>
            <a:picLocks noChangeAspect="1"/>
          </p:cNvPicPr>
          <p:nvPr/>
        </p:nvPicPr>
        <p:blipFill>
          <a:blip r:embed="rId2"/>
          <a:stretch>
            <a:fillRect/>
          </a:stretch>
        </p:blipFill>
        <p:spPr>
          <a:xfrm>
            <a:off x="161576" y="3277369"/>
            <a:ext cx="6049219" cy="3362794"/>
          </a:xfrm>
          <a:prstGeom prst="rect">
            <a:avLst/>
          </a:prstGeom>
        </p:spPr>
      </p:pic>
      <p:sp>
        <p:nvSpPr>
          <p:cNvPr id="5" name="Título 4">
            <a:extLst>
              <a:ext uri="{FF2B5EF4-FFF2-40B4-BE49-F238E27FC236}">
                <a16:creationId xmlns:a16="http://schemas.microsoft.com/office/drawing/2014/main" id="{C97D01A7-D519-506B-A577-CAB7FB3E567F}"/>
              </a:ext>
            </a:extLst>
          </p:cNvPr>
          <p:cNvSpPr>
            <a:spLocks noGrp="1"/>
          </p:cNvSpPr>
          <p:nvPr>
            <p:ph type="title"/>
          </p:nvPr>
        </p:nvSpPr>
        <p:spPr>
          <a:xfrm>
            <a:off x="534670" y="605349"/>
            <a:ext cx="9605011" cy="384721"/>
          </a:xfrm>
        </p:spPr>
        <p:txBody>
          <a:bodyPr/>
          <a:lstStyle/>
          <a:p>
            <a:r>
              <a:rPr lang="es-ES" dirty="0"/>
              <a:t>Ficheros del LMS</a:t>
            </a:r>
          </a:p>
        </p:txBody>
      </p:sp>
      <p:sp>
        <p:nvSpPr>
          <p:cNvPr id="6" name="Marcador de contenido 5">
            <a:extLst>
              <a:ext uri="{FF2B5EF4-FFF2-40B4-BE49-F238E27FC236}">
                <a16:creationId xmlns:a16="http://schemas.microsoft.com/office/drawing/2014/main" id="{537AA7C4-E70F-5D7D-73A3-8977722A9B27}"/>
              </a:ext>
            </a:extLst>
          </p:cNvPr>
          <p:cNvSpPr>
            <a:spLocks noGrp="1"/>
          </p:cNvSpPr>
          <p:nvPr>
            <p:ph sz="half" idx="2"/>
          </p:nvPr>
        </p:nvSpPr>
        <p:spPr/>
        <p:txBody>
          <a:bodyPr/>
          <a:lstStyle/>
          <a:p>
            <a:r>
              <a:rPr lang="es-ES" dirty="0"/>
              <a:t>Muestra los ficheros:</a:t>
            </a:r>
          </a:p>
          <a:p>
            <a:pPr marL="285750" indent="-285750">
              <a:buFontTx/>
              <a:buChar char="-"/>
            </a:pPr>
            <a:r>
              <a:rPr lang="es-ES" dirty="0"/>
              <a:t>Contenido como “recurso”.</a:t>
            </a:r>
          </a:p>
          <a:p>
            <a:pPr marL="285750" indent="-285750">
              <a:buFontTx/>
              <a:buChar char="-"/>
            </a:pPr>
            <a:r>
              <a:rPr lang="es-ES" dirty="0"/>
              <a:t>Dentro de “Folder”.</a:t>
            </a:r>
          </a:p>
          <a:p>
            <a:pPr marL="285750" indent="-285750">
              <a:buFontTx/>
              <a:buChar char="-"/>
            </a:pPr>
            <a:r>
              <a:rPr lang="es-ES" dirty="0"/>
              <a:t>Ficheros “</a:t>
            </a:r>
            <a:r>
              <a:rPr lang="es-ES" dirty="0" err="1"/>
              <a:t>Legacy</a:t>
            </a:r>
            <a:r>
              <a:rPr lang="es-ES" dirty="0"/>
              <a:t>” (opcionalmente).</a:t>
            </a:r>
          </a:p>
          <a:p>
            <a:r>
              <a:rPr lang="es-ES" dirty="0"/>
              <a:t>Ordenados por fecha de creación.</a:t>
            </a:r>
          </a:p>
          <a:p>
            <a:r>
              <a:rPr lang="es-ES" dirty="0"/>
              <a:t>Incluye un buscador  para facilitar el acceso.</a:t>
            </a:r>
          </a:p>
          <a:p>
            <a:endParaRPr lang="es-ES" dirty="0"/>
          </a:p>
        </p:txBody>
      </p:sp>
      <p:pic>
        <p:nvPicPr>
          <p:cNvPr id="10" name="Imagen 9">
            <a:extLst>
              <a:ext uri="{FF2B5EF4-FFF2-40B4-BE49-F238E27FC236}">
                <a16:creationId xmlns:a16="http://schemas.microsoft.com/office/drawing/2014/main" id="{AC699039-F319-D36C-A197-43216FCC81A6}"/>
              </a:ext>
            </a:extLst>
          </p:cNvPr>
          <p:cNvPicPr>
            <a:picLocks noChangeAspect="1"/>
          </p:cNvPicPr>
          <p:nvPr/>
        </p:nvPicPr>
        <p:blipFill>
          <a:blip r:embed="rId3">
            <a:extLst>
              <a:ext uri="{28A0092B-C50C-407E-A947-70E740481C1C}">
                <a14:useLocalDpi xmlns:a14="http://schemas.microsoft.com/office/drawing/2010/main" val="0"/>
              </a:ext>
            </a:extLst>
          </a:blip>
          <a:srcRect l="10156" r="10288"/>
          <a:stretch>
            <a:fillRect/>
          </a:stretch>
        </p:blipFill>
        <p:spPr>
          <a:xfrm>
            <a:off x="6210795" y="-34999"/>
            <a:ext cx="3384377" cy="7562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186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C58768A-1641-14E8-1696-D45B81F93CA9}"/>
              </a:ext>
            </a:extLst>
          </p:cNvPr>
          <p:cNvPicPr>
            <a:picLocks noChangeAspect="1"/>
          </p:cNvPicPr>
          <p:nvPr/>
        </p:nvPicPr>
        <p:blipFill>
          <a:blip r:embed="rId2"/>
          <a:stretch>
            <a:fillRect/>
          </a:stretch>
        </p:blipFill>
        <p:spPr>
          <a:xfrm>
            <a:off x="306140" y="2845321"/>
            <a:ext cx="5992061" cy="4039164"/>
          </a:xfrm>
          <a:prstGeom prst="rect">
            <a:avLst/>
          </a:prstGeom>
        </p:spPr>
      </p:pic>
      <p:sp>
        <p:nvSpPr>
          <p:cNvPr id="2" name="Título 1">
            <a:extLst>
              <a:ext uri="{FF2B5EF4-FFF2-40B4-BE49-F238E27FC236}">
                <a16:creationId xmlns:a16="http://schemas.microsoft.com/office/drawing/2014/main" id="{0D118E82-F0C3-A0AD-FC10-D4D39181946B}"/>
              </a:ext>
            </a:extLst>
          </p:cNvPr>
          <p:cNvSpPr>
            <a:spLocks noGrp="1"/>
          </p:cNvSpPr>
          <p:nvPr>
            <p:ph type="title"/>
          </p:nvPr>
        </p:nvSpPr>
        <p:spPr>
          <a:xfrm>
            <a:off x="534670" y="605349"/>
            <a:ext cx="9605011" cy="384721"/>
          </a:xfrm>
        </p:spPr>
        <p:txBody>
          <a:bodyPr/>
          <a:lstStyle/>
          <a:p>
            <a:r>
              <a:rPr lang="es-ES" dirty="0"/>
              <a:t>Calificaciones “provisionales”</a:t>
            </a:r>
          </a:p>
        </p:txBody>
      </p:sp>
      <p:sp>
        <p:nvSpPr>
          <p:cNvPr id="3" name="Marcador de contenido 2">
            <a:extLst>
              <a:ext uri="{FF2B5EF4-FFF2-40B4-BE49-F238E27FC236}">
                <a16:creationId xmlns:a16="http://schemas.microsoft.com/office/drawing/2014/main" id="{A5808A35-13F9-21F6-E39A-8FF6633900FE}"/>
              </a:ext>
            </a:extLst>
          </p:cNvPr>
          <p:cNvSpPr>
            <a:spLocks noGrp="1"/>
          </p:cNvSpPr>
          <p:nvPr>
            <p:ph sz="half" idx="2"/>
          </p:nvPr>
        </p:nvSpPr>
        <p:spPr/>
        <p:txBody>
          <a:bodyPr/>
          <a:lstStyle/>
          <a:p>
            <a:r>
              <a:rPr lang="es-ES" dirty="0"/>
              <a:t>Exporta el libro de calificaciones del usuario.</a:t>
            </a:r>
          </a:p>
          <a:p>
            <a:r>
              <a:rPr lang="es-ES" dirty="0"/>
              <a:t>Navegación por asignatura.</a:t>
            </a:r>
          </a:p>
          <a:p>
            <a:r>
              <a:rPr lang="es-ES" dirty="0" err="1"/>
              <a:t>Opcionalemnte</a:t>
            </a:r>
            <a:r>
              <a:rPr lang="es-ES" dirty="0"/>
              <a:t> muestra el total del curso como nota final o no.</a:t>
            </a:r>
          </a:p>
        </p:txBody>
      </p:sp>
      <p:pic>
        <p:nvPicPr>
          <p:cNvPr id="21" name="Marcador de contenido 20">
            <a:extLst>
              <a:ext uri="{FF2B5EF4-FFF2-40B4-BE49-F238E27FC236}">
                <a16:creationId xmlns:a16="http://schemas.microsoft.com/office/drawing/2014/main" id="{19AD6448-1D17-BDC1-66DF-7096A7215EC2}"/>
              </a:ext>
            </a:extLst>
          </p:cNvPr>
          <p:cNvPicPr>
            <a:picLocks noGrp="1" noChangeAspect="1"/>
          </p:cNvPicPr>
          <p:nvPr>
            <p:ph sz="half" idx="3"/>
          </p:nvPr>
        </p:nvPicPr>
        <p:blipFill>
          <a:blip r:embed="rId3">
            <a:extLst>
              <a:ext uri="{28A0092B-C50C-407E-A947-70E740481C1C}">
                <a14:useLocalDpi xmlns:a14="http://schemas.microsoft.com/office/drawing/2010/main" val="0"/>
              </a:ext>
            </a:extLst>
          </a:blip>
          <a:stretch>
            <a:fillRect/>
          </a:stretch>
        </p:blipFill>
        <p:spPr>
          <a:xfrm>
            <a:off x="6426820" y="0"/>
            <a:ext cx="3456384" cy="7680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024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49E478A-9D77-4E81-9A61-7AEBC5AFB767}"/>
              </a:ext>
            </a:extLst>
          </p:cNvPr>
          <p:cNvPicPr>
            <a:picLocks noChangeAspect="1"/>
          </p:cNvPicPr>
          <p:nvPr/>
        </p:nvPicPr>
        <p:blipFill>
          <a:blip r:embed="rId2"/>
          <a:stretch>
            <a:fillRect/>
          </a:stretch>
        </p:blipFill>
        <p:spPr>
          <a:xfrm>
            <a:off x="234132" y="3811747"/>
            <a:ext cx="5915851" cy="3115110"/>
          </a:xfrm>
          <a:prstGeom prst="rect">
            <a:avLst/>
          </a:prstGeom>
        </p:spPr>
      </p:pic>
      <p:sp>
        <p:nvSpPr>
          <p:cNvPr id="2" name="Título 1">
            <a:extLst>
              <a:ext uri="{FF2B5EF4-FFF2-40B4-BE49-F238E27FC236}">
                <a16:creationId xmlns:a16="http://schemas.microsoft.com/office/drawing/2014/main" id="{8E26FA3F-13BC-37C1-CC2E-6E031525F841}"/>
              </a:ext>
            </a:extLst>
          </p:cNvPr>
          <p:cNvSpPr>
            <a:spLocks noGrp="1"/>
          </p:cNvSpPr>
          <p:nvPr>
            <p:ph type="title"/>
          </p:nvPr>
        </p:nvSpPr>
        <p:spPr>
          <a:xfrm>
            <a:off x="534670" y="605349"/>
            <a:ext cx="9605011" cy="384721"/>
          </a:xfrm>
        </p:spPr>
        <p:txBody>
          <a:bodyPr/>
          <a:lstStyle/>
          <a:p>
            <a:r>
              <a:rPr lang="es-ES" dirty="0"/>
              <a:t>Conversaciones en foros</a:t>
            </a:r>
          </a:p>
        </p:txBody>
      </p:sp>
      <p:sp>
        <p:nvSpPr>
          <p:cNvPr id="3" name="Marcador de contenido 2">
            <a:extLst>
              <a:ext uri="{FF2B5EF4-FFF2-40B4-BE49-F238E27FC236}">
                <a16:creationId xmlns:a16="http://schemas.microsoft.com/office/drawing/2014/main" id="{E9500C91-B53B-6697-41EF-F826877A385D}"/>
              </a:ext>
            </a:extLst>
          </p:cNvPr>
          <p:cNvSpPr>
            <a:spLocks noGrp="1"/>
          </p:cNvSpPr>
          <p:nvPr>
            <p:ph sz="half" idx="2"/>
          </p:nvPr>
        </p:nvSpPr>
        <p:spPr/>
        <p:txBody>
          <a:bodyPr/>
          <a:lstStyle/>
          <a:p>
            <a:pPr marL="285750" indent="-285750">
              <a:buFont typeface="Arial" panose="020B0604020202020204" pitchFamily="34" charset="0"/>
              <a:buChar char="•"/>
            </a:pPr>
            <a:r>
              <a:rPr lang="es-ES" dirty="0"/>
              <a:t>Muestra todos los foros en los que el usuario tiene visibilidad.</a:t>
            </a:r>
          </a:p>
          <a:p>
            <a:pPr marL="285750" indent="-285750">
              <a:buFont typeface="Arial" panose="020B0604020202020204" pitchFamily="34" charset="0"/>
              <a:buChar char="•"/>
            </a:pPr>
            <a:r>
              <a:rPr lang="es-ES" dirty="0"/>
              <a:t>Agrupación por asignatura.</a:t>
            </a:r>
          </a:p>
          <a:p>
            <a:pPr marL="285750" indent="-285750">
              <a:buFont typeface="Arial" panose="020B0604020202020204" pitchFamily="34" charset="0"/>
              <a:buChar char="•"/>
            </a:pPr>
            <a:r>
              <a:rPr lang="es-ES" dirty="0"/>
              <a:t>Navegación por hilos.</a:t>
            </a:r>
          </a:p>
          <a:p>
            <a:pPr marL="285750" indent="-285750">
              <a:buFont typeface="Arial" panose="020B0604020202020204" pitchFamily="34" charset="0"/>
              <a:buChar char="•"/>
            </a:pPr>
            <a:r>
              <a:rPr lang="es-ES" dirty="0"/>
              <a:t>Enlace con </a:t>
            </a:r>
            <a:r>
              <a:rPr lang="es-ES" dirty="0" err="1"/>
              <a:t>autologin</a:t>
            </a:r>
            <a:r>
              <a:rPr lang="es-ES" dirty="0"/>
              <a:t> para “Responder en el foro”.</a:t>
            </a:r>
          </a:p>
          <a:p>
            <a:pPr marL="285750" indent="-285750">
              <a:buFont typeface="Arial" panose="020B0604020202020204" pitchFamily="34" charset="0"/>
              <a:buChar char="•"/>
            </a:pPr>
            <a:r>
              <a:rPr lang="es-ES" dirty="0"/>
              <a:t>Próximamente: conversaciones en </a:t>
            </a:r>
            <a:r>
              <a:rPr lang="es-ES" dirty="0" err="1"/>
              <a:t>local_mail</a:t>
            </a:r>
            <a:r>
              <a:rPr lang="es-ES" dirty="0"/>
              <a:t>.</a:t>
            </a:r>
          </a:p>
        </p:txBody>
      </p:sp>
      <p:pic>
        <p:nvPicPr>
          <p:cNvPr id="19" name="Marcador de contenido 18">
            <a:extLst>
              <a:ext uri="{FF2B5EF4-FFF2-40B4-BE49-F238E27FC236}">
                <a16:creationId xmlns:a16="http://schemas.microsoft.com/office/drawing/2014/main" id="{77113B9C-11BB-C15E-B7A4-321AFC978A96}"/>
              </a:ext>
            </a:extLst>
          </p:cNvPr>
          <p:cNvPicPr>
            <a:picLocks noGrp="1" noChangeAspect="1"/>
          </p:cNvPicPr>
          <p:nvPr>
            <p:ph sz="half" idx="3"/>
          </p:nvPr>
        </p:nvPicPr>
        <p:blipFill>
          <a:blip r:embed="rId3">
            <a:extLst>
              <a:ext uri="{28A0092B-C50C-407E-A947-70E740481C1C}">
                <a14:useLocalDpi xmlns:a14="http://schemas.microsoft.com/office/drawing/2010/main" val="0"/>
              </a:ext>
            </a:extLst>
          </a:blip>
          <a:srcRect l="10126" r="10553"/>
          <a:stretch>
            <a:fillRect/>
          </a:stretch>
        </p:blipFill>
        <p:spPr>
          <a:xfrm>
            <a:off x="6210796" y="0"/>
            <a:ext cx="3384376" cy="7585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9094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AE43E-718D-1CBA-918C-5DCAAD2139AC}"/>
              </a:ext>
            </a:extLst>
          </p:cNvPr>
          <p:cNvSpPr>
            <a:spLocks noGrp="1"/>
          </p:cNvSpPr>
          <p:nvPr>
            <p:ph type="title"/>
          </p:nvPr>
        </p:nvSpPr>
        <p:spPr>
          <a:xfrm>
            <a:off x="534670" y="605349"/>
            <a:ext cx="9605011" cy="384721"/>
          </a:xfrm>
        </p:spPr>
        <p:txBody>
          <a:bodyPr/>
          <a:lstStyle/>
          <a:p>
            <a:r>
              <a:rPr lang="es-ES" dirty="0"/>
              <a:t>Anuncios y novedades</a:t>
            </a:r>
          </a:p>
        </p:txBody>
      </p:sp>
      <p:sp>
        <p:nvSpPr>
          <p:cNvPr id="3" name="Marcador de contenido 2">
            <a:extLst>
              <a:ext uri="{FF2B5EF4-FFF2-40B4-BE49-F238E27FC236}">
                <a16:creationId xmlns:a16="http://schemas.microsoft.com/office/drawing/2014/main" id="{BDD14E2B-B4AE-66CE-81AE-ED682C3B85F6}"/>
              </a:ext>
            </a:extLst>
          </p:cNvPr>
          <p:cNvSpPr>
            <a:spLocks noGrp="1"/>
          </p:cNvSpPr>
          <p:nvPr>
            <p:ph sz="half" idx="2"/>
          </p:nvPr>
        </p:nvSpPr>
        <p:spPr/>
        <p:txBody>
          <a:bodyPr/>
          <a:lstStyle/>
          <a:p>
            <a:r>
              <a:rPr lang="es-ES" dirty="0"/>
              <a:t>Buscador por asignatura.</a:t>
            </a:r>
          </a:p>
          <a:p>
            <a:r>
              <a:rPr lang="es-ES" dirty="0"/>
              <a:t>Resumen ordenado por fecha de los foros de novedades.</a:t>
            </a:r>
          </a:p>
        </p:txBody>
      </p:sp>
      <p:pic>
        <p:nvPicPr>
          <p:cNvPr id="15" name="Marcador de contenido 14">
            <a:extLst>
              <a:ext uri="{FF2B5EF4-FFF2-40B4-BE49-F238E27FC236}">
                <a16:creationId xmlns:a16="http://schemas.microsoft.com/office/drawing/2014/main" id="{A5C0F7BA-E39D-345A-C065-4E15966ABC4D}"/>
              </a:ext>
            </a:extLst>
          </p:cNvPr>
          <p:cNvPicPr>
            <a:picLocks noGrp="1" noChangeAspect="1"/>
          </p:cNvPicPr>
          <p:nvPr>
            <p:ph sz="half" idx="3"/>
          </p:nvPr>
        </p:nvPicPr>
        <p:blipFill>
          <a:blip r:embed="rId3">
            <a:extLst>
              <a:ext uri="{28A0092B-C50C-407E-A947-70E740481C1C}">
                <a14:useLocalDpi xmlns:a14="http://schemas.microsoft.com/office/drawing/2010/main" val="0"/>
              </a:ext>
            </a:extLst>
          </a:blip>
          <a:srcRect l="9657" r="10038"/>
          <a:stretch>
            <a:fillRect/>
          </a:stretch>
        </p:blipFill>
        <p:spPr>
          <a:xfrm>
            <a:off x="5922764" y="-66472"/>
            <a:ext cx="3456384" cy="7651719"/>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BB60FD0A-1412-FCBD-FCC9-760FFD5178A4}"/>
              </a:ext>
            </a:extLst>
          </p:cNvPr>
          <p:cNvPicPr>
            <a:picLocks noChangeAspect="1"/>
          </p:cNvPicPr>
          <p:nvPr/>
        </p:nvPicPr>
        <p:blipFill>
          <a:blip r:embed="rId4"/>
          <a:stretch>
            <a:fillRect/>
          </a:stretch>
        </p:blipFill>
        <p:spPr>
          <a:xfrm>
            <a:off x="162124" y="5077569"/>
            <a:ext cx="5649113" cy="1848108"/>
          </a:xfrm>
          <a:prstGeom prst="rect">
            <a:avLst/>
          </a:prstGeom>
        </p:spPr>
      </p:pic>
    </p:spTree>
    <p:extLst>
      <p:ext uri="{BB962C8B-B14F-4D97-AF65-F5344CB8AC3E}">
        <p14:creationId xmlns:p14="http://schemas.microsoft.com/office/powerpoint/2010/main" val="272391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554CBAF-611D-CC4E-6772-95060AD18BAF}"/>
              </a:ext>
            </a:extLst>
          </p:cNvPr>
          <p:cNvSpPr>
            <a:spLocks noGrp="1"/>
          </p:cNvSpPr>
          <p:nvPr>
            <p:ph type="title"/>
          </p:nvPr>
        </p:nvSpPr>
        <p:spPr/>
        <p:txBody>
          <a:bodyPr/>
          <a:lstStyle/>
          <a:p>
            <a:r>
              <a:rPr lang="es-ES" dirty="0"/>
              <a:t>AppCRUE</a:t>
            </a:r>
          </a:p>
        </p:txBody>
      </p:sp>
      <p:sp>
        <p:nvSpPr>
          <p:cNvPr id="7" name="Marcador de texto 6">
            <a:extLst>
              <a:ext uri="{FF2B5EF4-FFF2-40B4-BE49-F238E27FC236}">
                <a16:creationId xmlns:a16="http://schemas.microsoft.com/office/drawing/2014/main" id="{AC287008-5DB8-4776-27C2-000B25796142}"/>
              </a:ext>
            </a:extLst>
          </p:cNvPr>
          <p:cNvSpPr>
            <a:spLocks noGrp="1"/>
          </p:cNvSpPr>
          <p:nvPr>
            <p:ph type="body" idx="1"/>
          </p:nvPr>
        </p:nvSpPr>
        <p:spPr>
          <a:xfrm>
            <a:off x="450156" y="1189137"/>
            <a:ext cx="6768752" cy="5616624"/>
          </a:xfrm>
        </p:spPr>
        <p:txBody>
          <a:bodyPr>
            <a:normAutofit fontScale="85000" lnSpcReduction="20000"/>
          </a:bodyPr>
          <a:lstStyle/>
          <a:p>
            <a:r>
              <a:rPr lang="es-ES" b="0" dirty="0">
                <a:latin typeface="Franklin Gothic Book" panose="020B0503020102020204" pitchFamily="34" charset="0"/>
              </a:rPr>
              <a:t>Plataforma móvil para toda la comunidad universitaria española.</a:t>
            </a:r>
          </a:p>
          <a:p>
            <a:r>
              <a:rPr lang="es-ES" b="0" dirty="0">
                <a:latin typeface="Franklin Gothic Book" panose="020B0503020102020204" pitchFamily="34" charset="0"/>
              </a:rPr>
              <a:t>Impulsada por CRUE Universidades Españolas y Banco Santander </a:t>
            </a:r>
            <a:r>
              <a:rPr lang="es-ES" b="0" dirty="0">
                <a:latin typeface="Franklin Gothic Book" panose="020B0503020102020204" pitchFamily="34" charset="0"/>
                <a:sym typeface="Wingdings" panose="05000000000000000000" pitchFamily="2" charset="2"/>
              </a:rPr>
              <a:t> UNIVERSIA</a:t>
            </a:r>
            <a:endParaRPr lang="es-ES" b="0" dirty="0">
              <a:latin typeface="Franklin Gothic Book" panose="020B0503020102020204" pitchFamily="34" charset="0"/>
            </a:endParaRPr>
          </a:p>
          <a:p>
            <a:r>
              <a:rPr lang="es-ES" b="0" dirty="0">
                <a:latin typeface="Franklin Gothic Book" panose="020B0503020102020204" pitchFamily="34" charset="0"/>
              </a:rPr>
              <a:t>Ofrece más de 110 servicios: identidad digital, carné universitario, notas, pagos, transporte, campus virtual, etc.</a:t>
            </a:r>
          </a:p>
          <a:p>
            <a:r>
              <a:rPr lang="es-ES" b="0" dirty="0">
                <a:latin typeface="Franklin Gothic Book" panose="020B0503020102020204" pitchFamily="34" charset="0"/>
              </a:rPr>
              <a:t>Acceso personalizado para cada universidad.</a:t>
            </a:r>
          </a:p>
          <a:p>
            <a:r>
              <a:rPr lang="es-ES" b="0" dirty="0"/>
              <a:t>Totalmente personalizable.</a:t>
            </a:r>
            <a:endParaRPr lang="es-ES" b="0" dirty="0">
              <a:latin typeface="Franklin Gothic Book" panose="020B0503020102020204" pitchFamily="34" charset="0"/>
            </a:endParaRPr>
          </a:p>
          <a:p>
            <a:endParaRPr lang="es-ES" b="0" dirty="0">
              <a:latin typeface="Franklin Gothic Book" panose="020B0503020102020204" pitchFamily="34" charset="0"/>
            </a:endParaRPr>
          </a:p>
          <a:p>
            <a:r>
              <a:rPr lang="es-ES" dirty="0">
                <a:latin typeface="Franklin Gothic Book" panose="020B0503020102020204" pitchFamily="34" charset="0"/>
              </a:rPr>
              <a:t>Algunas cifras:</a:t>
            </a:r>
          </a:p>
          <a:p>
            <a:endParaRPr lang="es-ES" dirty="0">
              <a:latin typeface="Franklin Gothic Book" panose="020B0503020102020204" pitchFamily="34" charset="0"/>
            </a:endParaRPr>
          </a:p>
          <a:p>
            <a:pPr marL="342900" indent="-342900">
              <a:buFont typeface="Arial" panose="020B0604020202020204" pitchFamily="34" charset="0"/>
              <a:buChar char="•"/>
            </a:pPr>
            <a:r>
              <a:rPr lang="es-ES" b="0" dirty="0">
                <a:latin typeface="Franklin Gothic Book" panose="020B0503020102020204" pitchFamily="34" charset="0"/>
              </a:rPr>
              <a:t>Más de 200 centros educativos públicos y privados con aplicaciones 100 % personalizables en 7 países.</a:t>
            </a:r>
          </a:p>
          <a:p>
            <a:pPr marL="342900" indent="-342900">
              <a:buFont typeface="Arial" panose="020B0604020202020204" pitchFamily="34" charset="0"/>
              <a:buChar char="•"/>
            </a:pPr>
            <a:r>
              <a:rPr lang="es-ES" b="0" dirty="0">
                <a:latin typeface="Franklin Gothic Book" panose="020B0503020102020204" pitchFamily="34" charset="0"/>
              </a:rPr>
              <a:t>128 aplicaciones distribuidas en las tiendas de aplicaciones de España.</a:t>
            </a:r>
          </a:p>
          <a:p>
            <a:pPr marL="342900" indent="-342900">
              <a:buFont typeface="Arial" panose="020B0604020202020204" pitchFamily="34" charset="0"/>
              <a:buChar char="•"/>
            </a:pPr>
            <a:r>
              <a:rPr lang="es-ES" b="0" dirty="0">
                <a:latin typeface="Franklin Gothic Book" panose="020B0503020102020204" pitchFamily="34" charset="0"/>
              </a:rPr>
              <a:t>&gt;3 millones de usuarios registrados en la plataforma.</a:t>
            </a:r>
          </a:p>
          <a:p>
            <a:pPr marL="342900" indent="-342900">
              <a:buFont typeface="Arial" panose="020B0604020202020204" pitchFamily="34" charset="0"/>
              <a:buChar char="•"/>
            </a:pPr>
            <a:r>
              <a:rPr lang="es-ES" b="0" dirty="0">
                <a:latin typeface="Franklin Gothic Book" panose="020B0503020102020204" pitchFamily="34" charset="0"/>
              </a:rPr>
              <a:t>&gt;500 millones de páginas vistas en 2025.</a:t>
            </a:r>
          </a:p>
          <a:p>
            <a:pPr marL="342900" indent="-342900">
              <a:buFont typeface="Arial" panose="020B0604020202020204" pitchFamily="34" charset="0"/>
              <a:buChar char="•"/>
            </a:pPr>
            <a:r>
              <a:rPr lang="es-ES" b="0" dirty="0">
                <a:latin typeface="Franklin Gothic Book" panose="020B0503020102020204" pitchFamily="34" charset="0"/>
              </a:rPr>
              <a:t>&gt;50 millones de visitas en 2025.</a:t>
            </a:r>
          </a:p>
          <a:p>
            <a:pPr marL="342900" indent="-342900">
              <a:buFont typeface="Arial" panose="020B0604020202020204" pitchFamily="34" charset="0"/>
              <a:buChar char="•"/>
            </a:pPr>
            <a:r>
              <a:rPr lang="es-ES" b="0" dirty="0">
                <a:latin typeface="Franklin Gothic Book" panose="020B0503020102020204" pitchFamily="34" charset="0"/>
              </a:rPr>
              <a:t>&gt;60 millones de notificaciones </a:t>
            </a:r>
            <a:r>
              <a:rPr lang="es-ES" b="0" dirty="0" err="1">
                <a:latin typeface="Franklin Gothic Book" panose="020B0503020102020204" pitchFamily="34" charset="0"/>
              </a:rPr>
              <a:t>push</a:t>
            </a:r>
            <a:r>
              <a:rPr lang="es-ES" b="0" dirty="0">
                <a:latin typeface="Franklin Gothic Book" panose="020B0503020102020204" pitchFamily="34" charset="0"/>
              </a:rPr>
              <a:t> enviadas en 2025</a:t>
            </a:r>
          </a:p>
          <a:p>
            <a:pPr marL="342900" indent="-342900">
              <a:buFont typeface="Arial" panose="020B0604020202020204" pitchFamily="34" charset="0"/>
              <a:buChar char="•"/>
            </a:pPr>
            <a:r>
              <a:rPr lang="es-ES" b="0" dirty="0">
                <a:latin typeface="Franklin Gothic Book" panose="020B0503020102020204" pitchFamily="34" charset="0"/>
              </a:rPr>
              <a:t>&gt;1 millón de usuarios mensuales en los últimos 30 días</a:t>
            </a:r>
          </a:p>
          <a:p>
            <a:endParaRPr lang="es-ES" b="0" dirty="0">
              <a:latin typeface="Franklin Gothic Book" panose="020B0503020102020204" pitchFamily="34" charset="0"/>
            </a:endParaRPr>
          </a:p>
          <a:p>
            <a:br>
              <a:rPr lang="es-ES" b="0" dirty="0">
                <a:latin typeface="Franklin Gothic Book" panose="020B0503020102020204" pitchFamily="34" charset="0"/>
              </a:rPr>
            </a:br>
            <a:endParaRPr lang="es-ES" b="0" dirty="0">
              <a:latin typeface="Franklin Gothic Book" panose="020B0503020102020204" pitchFamily="34" charset="0"/>
            </a:endParaRPr>
          </a:p>
        </p:txBody>
      </p:sp>
      <p:pic>
        <p:nvPicPr>
          <p:cNvPr id="14" name="Imagen 13">
            <a:extLst>
              <a:ext uri="{FF2B5EF4-FFF2-40B4-BE49-F238E27FC236}">
                <a16:creationId xmlns:a16="http://schemas.microsoft.com/office/drawing/2014/main" id="{7DFEF1F1-824E-6B35-DFAC-B80EA5B567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56505" y="-6087"/>
            <a:ext cx="3436895" cy="7562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093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9F96C-8254-7B49-0439-F825C281D4D7}"/>
              </a:ext>
            </a:extLst>
          </p:cNvPr>
          <p:cNvSpPr>
            <a:spLocks noGrp="1"/>
          </p:cNvSpPr>
          <p:nvPr>
            <p:ph type="title"/>
          </p:nvPr>
        </p:nvSpPr>
        <p:spPr>
          <a:xfrm>
            <a:off x="534670" y="605349"/>
            <a:ext cx="9605011" cy="384721"/>
          </a:xfrm>
        </p:spPr>
        <p:txBody>
          <a:bodyPr/>
          <a:lstStyle/>
          <a:p>
            <a:r>
              <a:rPr lang="es-ES" dirty="0"/>
              <a:t>Tareas pendientes y próximas</a:t>
            </a:r>
          </a:p>
        </p:txBody>
      </p:sp>
      <p:sp>
        <p:nvSpPr>
          <p:cNvPr id="3" name="Marcador de contenido 2">
            <a:extLst>
              <a:ext uri="{FF2B5EF4-FFF2-40B4-BE49-F238E27FC236}">
                <a16:creationId xmlns:a16="http://schemas.microsoft.com/office/drawing/2014/main" id="{32001988-BB64-D22B-CC21-40BDD870EECE}"/>
              </a:ext>
            </a:extLst>
          </p:cNvPr>
          <p:cNvSpPr>
            <a:spLocks noGrp="1"/>
          </p:cNvSpPr>
          <p:nvPr>
            <p:ph sz="half" idx="2"/>
          </p:nvPr>
        </p:nvSpPr>
        <p:spPr/>
        <p:txBody>
          <a:bodyPr/>
          <a:lstStyle/>
          <a:p>
            <a:pPr marL="285750" indent="-285750">
              <a:buFont typeface="Arial" panose="020B0604020202020204" pitchFamily="34" charset="0"/>
              <a:buChar char="•"/>
            </a:pPr>
            <a:r>
              <a:rPr lang="es-ES" dirty="0"/>
              <a:t>Resumen ordenado por fecha de vencimiento.</a:t>
            </a:r>
          </a:p>
          <a:p>
            <a:pPr marL="285750" indent="-285750">
              <a:buFont typeface="Arial" panose="020B0604020202020204" pitchFamily="34" charset="0"/>
              <a:buChar char="•"/>
            </a:pPr>
            <a:r>
              <a:rPr lang="es-ES" dirty="0"/>
              <a:t>Soporta configurable de los módulos de evaluación existentes (aunque no sean del </a:t>
            </a:r>
            <a:r>
              <a:rPr lang="es-ES" dirty="0" err="1"/>
              <a:t>core</a:t>
            </a:r>
            <a:r>
              <a:rPr lang="es-ES" dirty="0"/>
              <a:t>).</a:t>
            </a:r>
          </a:p>
        </p:txBody>
      </p:sp>
      <p:pic>
        <p:nvPicPr>
          <p:cNvPr id="17" name="Marcador de contenido 16">
            <a:extLst>
              <a:ext uri="{FF2B5EF4-FFF2-40B4-BE49-F238E27FC236}">
                <a16:creationId xmlns:a16="http://schemas.microsoft.com/office/drawing/2014/main" id="{C89F6A7B-EED3-BA6B-CB8A-5094AC59DC42}"/>
              </a:ext>
            </a:extLst>
          </p:cNvPr>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6293694" y="1331913"/>
            <a:ext cx="3078063" cy="5472112"/>
          </a:xfrm>
          <a:prstGeom prst="rect">
            <a:avLst/>
          </a:prstGeom>
        </p:spPr>
      </p:pic>
      <p:pic>
        <p:nvPicPr>
          <p:cNvPr id="6" name="Imagen 5">
            <a:extLst>
              <a:ext uri="{FF2B5EF4-FFF2-40B4-BE49-F238E27FC236}">
                <a16:creationId xmlns:a16="http://schemas.microsoft.com/office/drawing/2014/main" id="{53C6290A-5456-1F8E-01E0-A8E0D5A996D2}"/>
              </a:ext>
            </a:extLst>
          </p:cNvPr>
          <p:cNvPicPr>
            <a:picLocks noChangeAspect="1"/>
          </p:cNvPicPr>
          <p:nvPr/>
        </p:nvPicPr>
        <p:blipFill>
          <a:blip r:embed="rId3"/>
          <a:stretch>
            <a:fillRect/>
          </a:stretch>
        </p:blipFill>
        <p:spPr>
          <a:xfrm>
            <a:off x="273054" y="2797919"/>
            <a:ext cx="6020640" cy="4039164"/>
          </a:xfrm>
          <a:prstGeom prst="rect">
            <a:avLst/>
          </a:prstGeom>
        </p:spPr>
      </p:pic>
    </p:spTree>
    <p:extLst>
      <p:ext uri="{BB962C8B-B14F-4D97-AF65-F5344CB8AC3E}">
        <p14:creationId xmlns:p14="http://schemas.microsoft.com/office/powerpoint/2010/main" val="64234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Nube 76">
            <a:extLst>
              <a:ext uri="{FF2B5EF4-FFF2-40B4-BE49-F238E27FC236}">
                <a16:creationId xmlns:a16="http://schemas.microsoft.com/office/drawing/2014/main" id="{4F540540-1F88-DBAD-19F9-C6E31BA7E231}"/>
              </a:ext>
            </a:extLst>
          </p:cNvPr>
          <p:cNvSpPr/>
          <p:nvPr/>
        </p:nvSpPr>
        <p:spPr>
          <a:xfrm>
            <a:off x="720131" y="881178"/>
            <a:ext cx="1608819" cy="153016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31" name="Rectángulo 30">
            <a:extLst>
              <a:ext uri="{FF2B5EF4-FFF2-40B4-BE49-F238E27FC236}">
                <a16:creationId xmlns:a16="http://schemas.microsoft.com/office/drawing/2014/main" id="{D8287516-49A4-3BBF-25D0-90D1206BF6D3}"/>
              </a:ext>
            </a:extLst>
          </p:cNvPr>
          <p:cNvSpPr/>
          <p:nvPr/>
        </p:nvSpPr>
        <p:spPr>
          <a:xfrm>
            <a:off x="3429000" y="2159461"/>
            <a:ext cx="6958260" cy="4286260"/>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s-ES" dirty="0"/>
              <a:t>Moodle</a:t>
            </a:r>
          </a:p>
        </p:txBody>
      </p:sp>
      <p:sp>
        <p:nvSpPr>
          <p:cNvPr id="58" name="Rectángulo 57">
            <a:extLst>
              <a:ext uri="{FF2B5EF4-FFF2-40B4-BE49-F238E27FC236}">
                <a16:creationId xmlns:a16="http://schemas.microsoft.com/office/drawing/2014/main" id="{C1175A21-AB4B-6FC5-1A5F-0CD71218D390}"/>
              </a:ext>
            </a:extLst>
          </p:cNvPr>
          <p:cNvSpPr/>
          <p:nvPr/>
        </p:nvSpPr>
        <p:spPr>
          <a:xfrm>
            <a:off x="3618508" y="3227065"/>
            <a:ext cx="3800873" cy="2565935"/>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s-ES" dirty="0" err="1"/>
              <a:t>local_appcrue</a:t>
            </a:r>
            <a:endParaRPr lang="es-ES" dirty="0"/>
          </a:p>
        </p:txBody>
      </p:sp>
      <p:sp>
        <p:nvSpPr>
          <p:cNvPr id="5" name="Título 4">
            <a:extLst>
              <a:ext uri="{FF2B5EF4-FFF2-40B4-BE49-F238E27FC236}">
                <a16:creationId xmlns:a16="http://schemas.microsoft.com/office/drawing/2014/main" id="{DC13C0FB-15E4-918D-ED38-308A0F18287B}"/>
              </a:ext>
            </a:extLst>
          </p:cNvPr>
          <p:cNvSpPr>
            <a:spLocks noGrp="1"/>
          </p:cNvSpPr>
          <p:nvPr>
            <p:ph type="title"/>
          </p:nvPr>
        </p:nvSpPr>
        <p:spPr>
          <a:xfrm>
            <a:off x="270407" y="192402"/>
            <a:ext cx="6660469" cy="384721"/>
          </a:xfrm>
        </p:spPr>
        <p:txBody>
          <a:bodyPr/>
          <a:lstStyle/>
          <a:p>
            <a:r>
              <a:rPr lang="es-ES" dirty="0"/>
              <a:t>Ciclo de integración</a:t>
            </a:r>
          </a:p>
        </p:txBody>
      </p:sp>
      <p:sp>
        <p:nvSpPr>
          <p:cNvPr id="7" name="CuadroTexto 6">
            <a:extLst>
              <a:ext uri="{FF2B5EF4-FFF2-40B4-BE49-F238E27FC236}">
                <a16:creationId xmlns:a16="http://schemas.microsoft.com/office/drawing/2014/main" id="{015AA9BE-28B4-518E-7C80-4215026AAD81}"/>
              </a:ext>
            </a:extLst>
          </p:cNvPr>
          <p:cNvSpPr txBox="1"/>
          <p:nvPr/>
        </p:nvSpPr>
        <p:spPr>
          <a:xfrm>
            <a:off x="942234" y="1087330"/>
            <a:ext cx="1197764" cy="369332"/>
          </a:xfrm>
          <a:prstGeom prst="rect">
            <a:avLst/>
          </a:prstGeom>
          <a:noFill/>
        </p:spPr>
        <p:txBody>
          <a:bodyPr wrap="none" rtlCol="0">
            <a:spAutoFit/>
          </a:bodyPr>
          <a:lstStyle/>
          <a:p>
            <a:r>
              <a:rPr lang="es-ES" dirty="0" err="1"/>
              <a:t>TwinPush</a:t>
            </a:r>
            <a:endParaRPr lang="es-ES" dirty="0"/>
          </a:p>
        </p:txBody>
      </p:sp>
      <p:pic>
        <p:nvPicPr>
          <p:cNvPr id="9" name="Gráfico 8" descr="Perfil de hombre con relleno sólido">
            <a:extLst>
              <a:ext uri="{FF2B5EF4-FFF2-40B4-BE49-F238E27FC236}">
                <a16:creationId xmlns:a16="http://schemas.microsoft.com/office/drawing/2014/main" id="{FE7B7A54-1A39-BC52-A2E9-5F9E77572A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980" y="3061345"/>
            <a:ext cx="914400" cy="914400"/>
          </a:xfrm>
          <a:prstGeom prst="rect">
            <a:avLst/>
          </a:prstGeom>
        </p:spPr>
      </p:pic>
      <p:pic>
        <p:nvPicPr>
          <p:cNvPr id="11" name="Gráfico 10" descr="Identificación de empleado con relleno sólido">
            <a:extLst>
              <a:ext uri="{FF2B5EF4-FFF2-40B4-BE49-F238E27FC236}">
                <a16:creationId xmlns:a16="http://schemas.microsoft.com/office/drawing/2014/main" id="{45CDCE85-7A6B-EE27-EB5A-82EB0C2945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9505" y="911092"/>
            <a:ext cx="914400" cy="914400"/>
          </a:xfrm>
          <a:prstGeom prst="rect">
            <a:avLst/>
          </a:prstGeom>
        </p:spPr>
      </p:pic>
      <p:pic>
        <p:nvPicPr>
          <p:cNvPr id="13" name="Gráfico 12" descr="Vínculo con relleno sólido">
            <a:extLst>
              <a:ext uri="{FF2B5EF4-FFF2-40B4-BE49-F238E27FC236}">
                <a16:creationId xmlns:a16="http://schemas.microsoft.com/office/drawing/2014/main" id="{4F6884A8-6CCB-955E-F17A-1C2C8BD40A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5525" y="2443564"/>
            <a:ext cx="280531" cy="280531"/>
          </a:xfrm>
          <a:prstGeom prst="rect">
            <a:avLst/>
          </a:prstGeom>
        </p:spPr>
      </p:pic>
      <p:pic>
        <p:nvPicPr>
          <p:cNvPr id="15" name="Gráfico 14" descr="Smartphone contorno">
            <a:extLst>
              <a:ext uri="{FF2B5EF4-FFF2-40B4-BE49-F238E27FC236}">
                <a16:creationId xmlns:a16="http://schemas.microsoft.com/office/drawing/2014/main" id="{83C67C0F-51FA-499B-B0ED-C22A47E5D6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8228" y="3233415"/>
            <a:ext cx="914400" cy="914400"/>
          </a:xfrm>
          <a:prstGeom prst="rect">
            <a:avLst/>
          </a:prstGeom>
        </p:spPr>
      </p:pic>
      <p:pic>
        <p:nvPicPr>
          <p:cNvPr id="17" name="Gráfico 16" descr="Sobre contorno">
            <a:extLst>
              <a:ext uri="{FF2B5EF4-FFF2-40B4-BE49-F238E27FC236}">
                <a16:creationId xmlns:a16="http://schemas.microsoft.com/office/drawing/2014/main" id="{9E64593C-0E02-5CFE-DB47-55FFBA6F26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9990" y="1312647"/>
            <a:ext cx="914400" cy="914400"/>
          </a:xfrm>
          <a:prstGeom prst="rect">
            <a:avLst/>
          </a:prstGeom>
        </p:spPr>
      </p:pic>
      <p:sp>
        <p:nvSpPr>
          <p:cNvPr id="19" name="Rectángulo 18">
            <a:extLst>
              <a:ext uri="{FF2B5EF4-FFF2-40B4-BE49-F238E27FC236}">
                <a16:creationId xmlns:a16="http://schemas.microsoft.com/office/drawing/2014/main" id="{688AB4D0-6FC1-682A-E221-4ECAA23730BF}"/>
              </a:ext>
            </a:extLst>
          </p:cNvPr>
          <p:cNvSpPr/>
          <p:nvPr/>
        </p:nvSpPr>
        <p:spPr>
          <a:xfrm>
            <a:off x="5994772" y="3384508"/>
            <a:ext cx="1183866" cy="626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err="1"/>
              <a:t>Autologin</a:t>
            </a:r>
            <a:endParaRPr lang="es-ES" dirty="0"/>
          </a:p>
        </p:txBody>
      </p:sp>
      <p:cxnSp>
        <p:nvCxnSpPr>
          <p:cNvPr id="21" name="Conector recto de flecha 20">
            <a:extLst>
              <a:ext uri="{FF2B5EF4-FFF2-40B4-BE49-F238E27FC236}">
                <a16:creationId xmlns:a16="http://schemas.microsoft.com/office/drawing/2014/main" id="{18BBA4D3-7B88-3BD6-B097-AF2AF46E87C1}"/>
              </a:ext>
            </a:extLst>
          </p:cNvPr>
          <p:cNvCxnSpPr>
            <a:cxnSpLocks/>
            <a:endCxn id="15" idx="0"/>
          </p:cNvCxnSpPr>
          <p:nvPr/>
        </p:nvCxnSpPr>
        <p:spPr>
          <a:xfrm>
            <a:off x="1555428" y="2165811"/>
            <a:ext cx="0" cy="1067604"/>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F2584EA8-43D3-BC9C-6843-832753EB826B}"/>
              </a:ext>
            </a:extLst>
          </p:cNvPr>
          <p:cNvCxnSpPr>
            <a:cxnSpLocks/>
            <a:endCxn id="19" idx="1"/>
          </p:cNvCxnSpPr>
          <p:nvPr/>
        </p:nvCxnSpPr>
        <p:spPr>
          <a:xfrm>
            <a:off x="1818308" y="3684265"/>
            <a:ext cx="4176464" cy="13427"/>
          </a:xfrm>
          <a:prstGeom prst="straightConnector1">
            <a:avLst/>
          </a:prstGeom>
          <a:ln w="1143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6D743C76-05BC-B40A-A120-7B8F256E2465}"/>
              </a:ext>
            </a:extLst>
          </p:cNvPr>
          <p:cNvCxnSpPr>
            <a:cxnSpLocks/>
            <a:stCxn id="19" idx="0"/>
            <a:endCxn id="11" idx="2"/>
          </p:cNvCxnSpPr>
          <p:nvPr/>
        </p:nvCxnSpPr>
        <p:spPr>
          <a:xfrm flipV="1">
            <a:off x="6586705" y="1825492"/>
            <a:ext cx="0" cy="1559016"/>
          </a:xfrm>
          <a:prstGeom prst="straightConnector1">
            <a:avLst/>
          </a:prstGeom>
          <a:ln w="1143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4B717868-A1FE-B611-7CB4-D54316B1292C}"/>
              </a:ext>
            </a:extLst>
          </p:cNvPr>
          <p:cNvSpPr txBox="1"/>
          <p:nvPr/>
        </p:nvSpPr>
        <p:spPr>
          <a:xfrm>
            <a:off x="4948687" y="571258"/>
            <a:ext cx="2659702" cy="369332"/>
          </a:xfrm>
          <a:prstGeom prst="rect">
            <a:avLst/>
          </a:prstGeom>
          <a:noFill/>
        </p:spPr>
        <p:txBody>
          <a:bodyPr wrap="none" rtlCol="0">
            <a:spAutoFit/>
          </a:bodyPr>
          <a:lstStyle/>
          <a:p>
            <a:r>
              <a:rPr lang="es-ES" dirty="0" err="1"/>
              <a:t>idP</a:t>
            </a:r>
            <a:r>
              <a:rPr lang="es-ES" dirty="0"/>
              <a:t> (AppCRUE/</a:t>
            </a:r>
            <a:r>
              <a:rPr lang="es-ES" dirty="0" err="1"/>
              <a:t>Custom</a:t>
            </a:r>
            <a:r>
              <a:rPr lang="es-ES" dirty="0"/>
              <a:t>)</a:t>
            </a:r>
          </a:p>
        </p:txBody>
      </p:sp>
      <p:cxnSp>
        <p:nvCxnSpPr>
          <p:cNvPr id="32" name="Conector recto de flecha 31">
            <a:extLst>
              <a:ext uri="{FF2B5EF4-FFF2-40B4-BE49-F238E27FC236}">
                <a16:creationId xmlns:a16="http://schemas.microsoft.com/office/drawing/2014/main" id="{9F4859E2-153C-859B-AC8C-C0E6679F6FFC}"/>
              </a:ext>
            </a:extLst>
          </p:cNvPr>
          <p:cNvCxnSpPr>
            <a:cxnSpLocks/>
            <a:stCxn id="19" idx="3"/>
            <a:endCxn id="35" idx="1"/>
          </p:cNvCxnSpPr>
          <p:nvPr/>
        </p:nvCxnSpPr>
        <p:spPr>
          <a:xfrm>
            <a:off x="7178638" y="3697692"/>
            <a:ext cx="1224138" cy="0"/>
          </a:xfrm>
          <a:prstGeom prst="straightConnector1">
            <a:avLst/>
          </a:prstGeom>
          <a:ln w="1143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EF5FBE36-B6F0-B089-96C2-D9390DB5E383}"/>
              </a:ext>
            </a:extLst>
          </p:cNvPr>
          <p:cNvSpPr/>
          <p:nvPr/>
        </p:nvSpPr>
        <p:spPr>
          <a:xfrm>
            <a:off x="8402776" y="3384508"/>
            <a:ext cx="1800200" cy="626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err="1"/>
              <a:t>deeplink</a:t>
            </a:r>
            <a:endParaRPr lang="es-ES" dirty="0"/>
          </a:p>
        </p:txBody>
      </p:sp>
      <p:sp>
        <p:nvSpPr>
          <p:cNvPr id="39" name="Rectángulo 38">
            <a:extLst>
              <a:ext uri="{FF2B5EF4-FFF2-40B4-BE49-F238E27FC236}">
                <a16:creationId xmlns:a16="http://schemas.microsoft.com/office/drawing/2014/main" id="{F2E9B535-7FEA-4F1D-821C-65385BF7547F}"/>
              </a:ext>
            </a:extLst>
          </p:cNvPr>
          <p:cNvSpPr/>
          <p:nvPr/>
        </p:nvSpPr>
        <p:spPr>
          <a:xfrm>
            <a:off x="3900737" y="4603379"/>
            <a:ext cx="1800200" cy="626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LMSAPI</a:t>
            </a:r>
          </a:p>
        </p:txBody>
      </p:sp>
      <p:cxnSp>
        <p:nvCxnSpPr>
          <p:cNvPr id="41" name="Conector recto de flecha 40">
            <a:extLst>
              <a:ext uri="{FF2B5EF4-FFF2-40B4-BE49-F238E27FC236}">
                <a16:creationId xmlns:a16="http://schemas.microsoft.com/office/drawing/2014/main" id="{4A50C1A5-4A7C-A9EB-586B-7E37B78CF971}"/>
              </a:ext>
            </a:extLst>
          </p:cNvPr>
          <p:cNvCxnSpPr>
            <a:cxnSpLocks/>
            <a:stCxn id="61" idx="3"/>
            <a:endCxn id="15" idx="2"/>
          </p:cNvCxnSpPr>
          <p:nvPr/>
        </p:nvCxnSpPr>
        <p:spPr>
          <a:xfrm rot="16200000" flipV="1">
            <a:off x="1145149" y="4558094"/>
            <a:ext cx="831412" cy="10853"/>
          </a:xfrm>
          <a:prstGeom prst="bentConnector3">
            <a:avLst>
              <a:gd name="adj1" fmla="val 50000"/>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47" name="Rectángulo 46">
            <a:extLst>
              <a:ext uri="{FF2B5EF4-FFF2-40B4-BE49-F238E27FC236}">
                <a16:creationId xmlns:a16="http://schemas.microsoft.com/office/drawing/2014/main" id="{F42367F7-E6DB-7FC4-7A06-F8DC88451FB7}"/>
              </a:ext>
            </a:extLst>
          </p:cNvPr>
          <p:cNvSpPr/>
          <p:nvPr/>
        </p:nvSpPr>
        <p:spPr>
          <a:xfrm>
            <a:off x="3755180" y="2411338"/>
            <a:ext cx="2023565" cy="626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err="1"/>
              <a:t>message_appcrue</a:t>
            </a:r>
            <a:endParaRPr lang="es-ES" dirty="0"/>
          </a:p>
        </p:txBody>
      </p:sp>
      <p:cxnSp>
        <p:nvCxnSpPr>
          <p:cNvPr id="54" name="Conector recto de flecha 40">
            <a:extLst>
              <a:ext uri="{FF2B5EF4-FFF2-40B4-BE49-F238E27FC236}">
                <a16:creationId xmlns:a16="http://schemas.microsoft.com/office/drawing/2014/main" id="{4EED4D7A-4BB6-C230-339D-23B434BA0CA1}"/>
              </a:ext>
            </a:extLst>
          </p:cNvPr>
          <p:cNvCxnSpPr>
            <a:cxnSpLocks/>
            <a:stCxn id="47" idx="0"/>
            <a:endCxn id="17" idx="3"/>
          </p:cNvCxnSpPr>
          <p:nvPr/>
        </p:nvCxnSpPr>
        <p:spPr>
          <a:xfrm rot="16200000" flipV="1">
            <a:off x="3064932" y="709306"/>
            <a:ext cx="641491" cy="2762573"/>
          </a:xfrm>
          <a:prstGeom prst="bentConnector2">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61" name="Nube 60">
            <a:extLst>
              <a:ext uri="{FF2B5EF4-FFF2-40B4-BE49-F238E27FC236}">
                <a16:creationId xmlns:a16="http://schemas.microsoft.com/office/drawing/2014/main" id="{814E3319-ACD9-6413-ED99-F6C9DB0BF2FE}"/>
              </a:ext>
            </a:extLst>
          </p:cNvPr>
          <p:cNvSpPr/>
          <p:nvPr/>
        </p:nvSpPr>
        <p:spPr>
          <a:xfrm>
            <a:off x="954213" y="4916563"/>
            <a:ext cx="1224136" cy="109598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cxnSp>
        <p:nvCxnSpPr>
          <p:cNvPr id="62" name="Conector recto de flecha 40">
            <a:extLst>
              <a:ext uri="{FF2B5EF4-FFF2-40B4-BE49-F238E27FC236}">
                <a16:creationId xmlns:a16="http://schemas.microsoft.com/office/drawing/2014/main" id="{566ECFD6-912E-A336-D260-8D134AD4DC67}"/>
              </a:ext>
            </a:extLst>
          </p:cNvPr>
          <p:cNvCxnSpPr>
            <a:cxnSpLocks/>
            <a:stCxn id="61" idx="0"/>
            <a:endCxn id="39" idx="1"/>
          </p:cNvCxnSpPr>
          <p:nvPr/>
        </p:nvCxnSpPr>
        <p:spPr>
          <a:xfrm flipV="1">
            <a:off x="2177329" y="4916563"/>
            <a:ext cx="1723408" cy="547990"/>
          </a:xfrm>
          <a:prstGeom prst="bentConnector3">
            <a:avLst>
              <a:gd name="adj1" fmla="val 50000"/>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78" name="CuadroTexto 77">
            <a:extLst>
              <a:ext uri="{FF2B5EF4-FFF2-40B4-BE49-F238E27FC236}">
                <a16:creationId xmlns:a16="http://schemas.microsoft.com/office/drawing/2014/main" id="{4ABE0689-7B7F-4BBA-1BDF-4518F605BF24}"/>
              </a:ext>
            </a:extLst>
          </p:cNvPr>
          <p:cNvSpPr txBox="1"/>
          <p:nvPr/>
        </p:nvSpPr>
        <p:spPr>
          <a:xfrm>
            <a:off x="3072856" y="1305386"/>
            <a:ext cx="915635" cy="369332"/>
          </a:xfrm>
          <a:prstGeom prst="rect">
            <a:avLst/>
          </a:prstGeom>
          <a:noFill/>
        </p:spPr>
        <p:txBody>
          <a:bodyPr wrap="none" rtlCol="0">
            <a:spAutoFit/>
          </a:bodyPr>
          <a:lstStyle/>
          <a:p>
            <a:r>
              <a:rPr lang="es-ES" dirty="0" err="1"/>
              <a:t>ApiKey</a:t>
            </a:r>
            <a:endParaRPr lang="es-ES" dirty="0"/>
          </a:p>
        </p:txBody>
      </p:sp>
      <p:sp>
        <p:nvSpPr>
          <p:cNvPr id="79" name="CuadroTexto 78">
            <a:extLst>
              <a:ext uri="{FF2B5EF4-FFF2-40B4-BE49-F238E27FC236}">
                <a16:creationId xmlns:a16="http://schemas.microsoft.com/office/drawing/2014/main" id="{D2747FD8-8110-4C0E-A6A1-A7661B2C9FCD}"/>
              </a:ext>
            </a:extLst>
          </p:cNvPr>
          <p:cNvSpPr txBox="1"/>
          <p:nvPr/>
        </p:nvSpPr>
        <p:spPr>
          <a:xfrm>
            <a:off x="2483503" y="4452286"/>
            <a:ext cx="915635" cy="369332"/>
          </a:xfrm>
          <a:prstGeom prst="rect">
            <a:avLst/>
          </a:prstGeom>
          <a:noFill/>
        </p:spPr>
        <p:txBody>
          <a:bodyPr wrap="none" rtlCol="0">
            <a:spAutoFit/>
          </a:bodyPr>
          <a:lstStyle/>
          <a:p>
            <a:r>
              <a:rPr lang="es-ES" dirty="0" err="1"/>
              <a:t>ApiKey</a:t>
            </a:r>
            <a:endParaRPr lang="es-ES" dirty="0"/>
          </a:p>
        </p:txBody>
      </p:sp>
      <p:sp>
        <p:nvSpPr>
          <p:cNvPr id="80" name="CuadroTexto 79">
            <a:extLst>
              <a:ext uri="{FF2B5EF4-FFF2-40B4-BE49-F238E27FC236}">
                <a16:creationId xmlns:a16="http://schemas.microsoft.com/office/drawing/2014/main" id="{984388D2-9E9E-BC0A-8D9C-2A98703B576C}"/>
              </a:ext>
            </a:extLst>
          </p:cNvPr>
          <p:cNvSpPr txBox="1"/>
          <p:nvPr/>
        </p:nvSpPr>
        <p:spPr>
          <a:xfrm>
            <a:off x="2207198" y="3233415"/>
            <a:ext cx="748923" cy="369332"/>
          </a:xfrm>
          <a:prstGeom prst="rect">
            <a:avLst/>
          </a:prstGeom>
          <a:noFill/>
        </p:spPr>
        <p:txBody>
          <a:bodyPr wrap="none" rtlCol="0">
            <a:spAutoFit/>
          </a:bodyPr>
          <a:lstStyle/>
          <a:p>
            <a:r>
              <a:rPr lang="es-ES" dirty="0"/>
              <a:t>token</a:t>
            </a:r>
          </a:p>
        </p:txBody>
      </p:sp>
      <p:sp>
        <p:nvSpPr>
          <p:cNvPr id="81" name="CuadroTexto 80">
            <a:extLst>
              <a:ext uri="{FF2B5EF4-FFF2-40B4-BE49-F238E27FC236}">
                <a16:creationId xmlns:a16="http://schemas.microsoft.com/office/drawing/2014/main" id="{0ADB6DF4-67E7-7BAD-4B97-35DC92927AA4}"/>
              </a:ext>
            </a:extLst>
          </p:cNvPr>
          <p:cNvSpPr txBox="1"/>
          <p:nvPr/>
        </p:nvSpPr>
        <p:spPr>
          <a:xfrm>
            <a:off x="6616568" y="2456553"/>
            <a:ext cx="915635" cy="369332"/>
          </a:xfrm>
          <a:prstGeom prst="rect">
            <a:avLst/>
          </a:prstGeom>
          <a:noFill/>
        </p:spPr>
        <p:txBody>
          <a:bodyPr wrap="none" rtlCol="0">
            <a:spAutoFit/>
          </a:bodyPr>
          <a:lstStyle/>
          <a:p>
            <a:r>
              <a:rPr lang="es-ES" dirty="0" err="1"/>
              <a:t>ApiKey</a:t>
            </a:r>
            <a:endParaRPr lang="es-ES" dirty="0"/>
          </a:p>
        </p:txBody>
      </p:sp>
      <p:sp>
        <p:nvSpPr>
          <p:cNvPr id="82" name="CuadroTexto 81">
            <a:extLst>
              <a:ext uri="{FF2B5EF4-FFF2-40B4-BE49-F238E27FC236}">
                <a16:creationId xmlns:a16="http://schemas.microsoft.com/office/drawing/2014/main" id="{1BB30E75-1103-A7A3-4306-E2299D587FBB}"/>
              </a:ext>
            </a:extLst>
          </p:cNvPr>
          <p:cNvSpPr txBox="1"/>
          <p:nvPr/>
        </p:nvSpPr>
        <p:spPr>
          <a:xfrm>
            <a:off x="7472210" y="3922108"/>
            <a:ext cx="966931" cy="369332"/>
          </a:xfrm>
          <a:prstGeom prst="rect">
            <a:avLst/>
          </a:prstGeom>
          <a:noFill/>
        </p:spPr>
        <p:txBody>
          <a:bodyPr wrap="none" rtlCol="0">
            <a:spAutoFit/>
          </a:bodyPr>
          <a:lstStyle/>
          <a:p>
            <a:r>
              <a:rPr lang="es-ES" dirty="0" err="1"/>
              <a:t>session</a:t>
            </a:r>
            <a:endParaRPr lang="es-ES" dirty="0"/>
          </a:p>
        </p:txBody>
      </p:sp>
    </p:spTree>
    <p:extLst>
      <p:ext uri="{BB962C8B-B14F-4D97-AF65-F5344CB8AC3E}">
        <p14:creationId xmlns:p14="http://schemas.microsoft.com/office/powerpoint/2010/main" val="1308923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BC8C8-FA2A-4663-D17E-4B2B4799F3C3}"/>
              </a:ext>
            </a:extLst>
          </p:cNvPr>
          <p:cNvSpPr>
            <a:spLocks noGrp="1"/>
          </p:cNvSpPr>
          <p:nvPr>
            <p:ph type="title"/>
          </p:nvPr>
        </p:nvSpPr>
        <p:spPr>
          <a:xfrm>
            <a:off x="270407" y="192402"/>
            <a:ext cx="6660469" cy="384721"/>
          </a:xfrm>
        </p:spPr>
        <p:txBody>
          <a:bodyPr/>
          <a:lstStyle/>
          <a:p>
            <a:r>
              <a:rPr lang="es-ES" dirty="0"/>
              <a:t>Conclusiones</a:t>
            </a:r>
          </a:p>
        </p:txBody>
      </p:sp>
      <p:sp>
        <p:nvSpPr>
          <p:cNvPr id="3" name="Marcador de texto 2">
            <a:extLst>
              <a:ext uri="{FF2B5EF4-FFF2-40B4-BE49-F238E27FC236}">
                <a16:creationId xmlns:a16="http://schemas.microsoft.com/office/drawing/2014/main" id="{FDD05434-2E77-4338-6822-91C819646A16}"/>
              </a:ext>
            </a:extLst>
          </p:cNvPr>
          <p:cNvSpPr>
            <a:spLocks noGrp="1"/>
          </p:cNvSpPr>
          <p:nvPr>
            <p:ph type="body" idx="1"/>
          </p:nvPr>
        </p:nvSpPr>
        <p:spPr>
          <a:xfrm>
            <a:off x="306141" y="829097"/>
            <a:ext cx="6336703" cy="6008208"/>
          </a:xfrm>
        </p:spPr>
        <p:txBody>
          <a:bodyPr>
            <a:normAutofit/>
          </a:bodyPr>
          <a:lstStyle/>
          <a:p>
            <a:pPr marL="342900" indent="-342900">
              <a:buFont typeface="Arial" panose="020B0604020202020204" pitchFamily="34" charset="0"/>
              <a:buChar char="•"/>
            </a:pPr>
            <a:r>
              <a:rPr lang="es-ES" sz="2800" dirty="0"/>
              <a:t>AppCRUE es central para muchos servicios (especialmente la VTUI).</a:t>
            </a:r>
          </a:p>
          <a:p>
            <a:pPr marL="342900" indent="-342900">
              <a:buFont typeface="Arial" panose="020B0604020202020204" pitchFamily="34" charset="0"/>
              <a:buChar char="•"/>
            </a:pPr>
            <a:r>
              <a:rPr lang="es-ES" sz="2800" dirty="0"/>
              <a:t>Moodle es uno de los servicios más importantes y utilizados.</a:t>
            </a:r>
          </a:p>
          <a:p>
            <a:pPr marL="342900" indent="-342900">
              <a:buFont typeface="Arial" panose="020B0604020202020204" pitchFamily="34" charset="0"/>
              <a:buChar char="•"/>
            </a:pPr>
            <a:r>
              <a:rPr lang="es-ES" sz="2800" dirty="0"/>
              <a:t>Una buena integración beneficia a ambas partes.</a:t>
            </a:r>
          </a:p>
          <a:p>
            <a:pPr marL="342900" indent="-342900">
              <a:buFont typeface="Arial" panose="020B0604020202020204" pitchFamily="34" charset="0"/>
              <a:buChar char="•"/>
            </a:pPr>
            <a:r>
              <a:rPr lang="es-ES" sz="2800" dirty="0"/>
              <a:t>¿Qué busca la integración </a:t>
            </a:r>
            <a:r>
              <a:rPr lang="es-ES" sz="2800" dirty="0" err="1"/>
              <a:t>local_appcrue</a:t>
            </a:r>
            <a:r>
              <a:rPr lang="es-ES" sz="2800" dirty="0"/>
              <a:t> y </a:t>
            </a:r>
            <a:r>
              <a:rPr lang="es-ES" sz="2800" dirty="0" err="1"/>
              <a:t>message_appcrue</a:t>
            </a:r>
            <a:r>
              <a:rPr lang="es-ES" sz="2800" dirty="0"/>
              <a:t>?</a:t>
            </a:r>
          </a:p>
          <a:p>
            <a:pPr marL="800100" lvl="1" indent="-342900">
              <a:buFont typeface="Arial" panose="020B0604020202020204" pitchFamily="34" charset="0"/>
              <a:buChar char="•"/>
            </a:pPr>
            <a:r>
              <a:rPr lang="es-ES" sz="2200" dirty="0"/>
              <a:t>Mejorar la comunicación universidad-usuario.</a:t>
            </a:r>
          </a:p>
          <a:p>
            <a:pPr marL="800100" lvl="1" indent="-342900">
              <a:buFont typeface="Arial" panose="020B0604020202020204" pitchFamily="34" charset="0"/>
              <a:buChar char="•"/>
            </a:pPr>
            <a:r>
              <a:rPr lang="es-ES" sz="2200" dirty="0"/>
              <a:t>Potenciar a Moodle como “</a:t>
            </a:r>
            <a:r>
              <a:rPr lang="es-ES" sz="2200" dirty="0" err="1"/>
              <a:t>router</a:t>
            </a:r>
            <a:r>
              <a:rPr lang="es-ES" sz="2200" dirty="0"/>
              <a:t>” de información.</a:t>
            </a:r>
          </a:p>
          <a:p>
            <a:pPr marL="800100" lvl="1" indent="-342900">
              <a:buFont typeface="Arial" panose="020B0604020202020204" pitchFamily="34" charset="0"/>
              <a:buChar char="•"/>
            </a:pPr>
            <a:r>
              <a:rPr lang="es-ES" sz="2200" dirty="0"/>
              <a:t>Permitir a los usuarios acceso directo a todas las aplicaciones de la universidad (incluyendo Moodle).</a:t>
            </a:r>
          </a:p>
        </p:txBody>
      </p:sp>
      <p:sp>
        <p:nvSpPr>
          <p:cNvPr id="22" name="AutoShape 2" descr="Descargar el QR corregido">
            <a:extLst>
              <a:ext uri="{FF2B5EF4-FFF2-40B4-BE49-F238E27FC236}">
                <a16:creationId xmlns:a16="http://schemas.microsoft.com/office/drawing/2014/main" id="{C37E87F8-8F9D-D81F-A523-804E85C8B546}"/>
              </a:ext>
            </a:extLst>
          </p:cNvPr>
          <p:cNvSpPr>
            <a:spLocks noChangeAspect="1" noChangeArrowheads="1"/>
          </p:cNvSpPr>
          <p:nvPr/>
        </p:nvSpPr>
        <p:spPr bwMode="auto">
          <a:xfrm>
            <a:off x="5194300" y="3629025"/>
            <a:ext cx="4256856" cy="4256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4" name="Imagen 23">
            <a:extLst>
              <a:ext uri="{FF2B5EF4-FFF2-40B4-BE49-F238E27FC236}">
                <a16:creationId xmlns:a16="http://schemas.microsoft.com/office/drawing/2014/main" id="{1ED87AEF-FA87-464E-543D-A5DD772BCAE0}"/>
              </a:ext>
            </a:extLst>
          </p:cNvPr>
          <p:cNvPicPr>
            <a:picLocks noChangeAspect="1"/>
          </p:cNvPicPr>
          <p:nvPr/>
        </p:nvPicPr>
        <p:blipFill>
          <a:blip r:embed="rId2"/>
          <a:stretch>
            <a:fillRect/>
          </a:stretch>
        </p:blipFill>
        <p:spPr>
          <a:xfrm>
            <a:off x="6714852" y="1479108"/>
            <a:ext cx="3795886" cy="3795886"/>
          </a:xfrm>
          <a:prstGeom prst="rect">
            <a:avLst/>
          </a:prstGeom>
        </p:spPr>
      </p:pic>
    </p:spTree>
    <p:extLst>
      <p:ext uri="{BB962C8B-B14F-4D97-AF65-F5344CB8AC3E}">
        <p14:creationId xmlns:p14="http://schemas.microsoft.com/office/powerpoint/2010/main" val="278377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005FF76-7B54-5A77-DE79-24DE9CC0ABE1}"/>
              </a:ext>
            </a:extLst>
          </p:cNvPr>
          <p:cNvSpPr>
            <a:spLocks noGrp="1"/>
          </p:cNvSpPr>
          <p:nvPr>
            <p:ph type="title"/>
          </p:nvPr>
        </p:nvSpPr>
        <p:spPr>
          <a:xfrm>
            <a:off x="306140" y="469057"/>
            <a:ext cx="9221788" cy="961331"/>
          </a:xfrm>
        </p:spPr>
        <p:txBody>
          <a:bodyPr/>
          <a:lstStyle/>
          <a:p>
            <a:r>
              <a:rPr lang="es-ES" dirty="0"/>
              <a:t>Gracias por su atención</a:t>
            </a:r>
          </a:p>
        </p:txBody>
      </p:sp>
      <p:pic>
        <p:nvPicPr>
          <p:cNvPr id="8" name="Imagen 7">
            <a:extLst>
              <a:ext uri="{FF2B5EF4-FFF2-40B4-BE49-F238E27FC236}">
                <a16:creationId xmlns:a16="http://schemas.microsoft.com/office/drawing/2014/main" id="{80FFC5F3-CB85-3017-7C2D-C13137B50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468" y="1477169"/>
            <a:ext cx="4752528" cy="4752528"/>
          </a:xfrm>
          <a:prstGeom prst="rect">
            <a:avLst/>
          </a:prstGeom>
        </p:spPr>
      </p:pic>
      <p:sp>
        <p:nvSpPr>
          <p:cNvPr id="2" name="Marcador de texto 2">
            <a:extLst>
              <a:ext uri="{FF2B5EF4-FFF2-40B4-BE49-F238E27FC236}">
                <a16:creationId xmlns:a16="http://schemas.microsoft.com/office/drawing/2014/main" id="{E3DF89D0-5C34-4EBA-9231-CA155F0AAD08}"/>
              </a:ext>
            </a:extLst>
          </p:cNvPr>
          <p:cNvSpPr>
            <a:spLocks noGrp="1"/>
          </p:cNvSpPr>
          <p:nvPr>
            <p:ph type="body" idx="1"/>
          </p:nvPr>
        </p:nvSpPr>
        <p:spPr>
          <a:xfrm>
            <a:off x="3690516" y="6373713"/>
            <a:ext cx="4184402" cy="369332"/>
          </a:xfrm>
        </p:spPr>
        <p:txBody>
          <a:bodyPr/>
          <a:lstStyle/>
          <a:p>
            <a:pPr algn="ctr"/>
            <a:r>
              <a:rPr lang="es-ES" dirty="0">
                <a:latin typeface="Franklin Gothic Book" panose="020B0503020102020204" pitchFamily="34" charset="0"/>
              </a:rPr>
              <a:t>juanpablo.decastro@uva.es</a:t>
            </a:r>
          </a:p>
        </p:txBody>
      </p:sp>
    </p:spTree>
    <p:extLst>
      <p:ext uri="{BB962C8B-B14F-4D97-AF65-F5344CB8AC3E}">
        <p14:creationId xmlns:p14="http://schemas.microsoft.com/office/powerpoint/2010/main" val="406678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599855-8968-D350-C5A8-B99FB458E4BE}"/>
              </a:ext>
            </a:extLst>
          </p:cNvPr>
          <p:cNvSpPr>
            <a:spLocks noGrp="1"/>
          </p:cNvSpPr>
          <p:nvPr>
            <p:ph type="title"/>
          </p:nvPr>
        </p:nvSpPr>
        <p:spPr>
          <a:xfrm>
            <a:off x="700530" y="605349"/>
            <a:ext cx="4934201" cy="406400"/>
          </a:xfrm>
        </p:spPr>
        <p:txBody>
          <a:bodyPr wrap="square">
            <a:normAutofit/>
          </a:bodyPr>
          <a:lstStyle/>
          <a:p>
            <a:r>
              <a:rPr lang="es-ES"/>
              <a:t>Implantación en la UVa</a:t>
            </a:r>
          </a:p>
        </p:txBody>
      </p:sp>
      <p:graphicFrame>
        <p:nvGraphicFramePr>
          <p:cNvPr id="5" name="Marcador de contenido 5">
            <a:extLst>
              <a:ext uri="{FF2B5EF4-FFF2-40B4-BE49-F238E27FC236}">
                <a16:creationId xmlns:a16="http://schemas.microsoft.com/office/drawing/2014/main" id="{03269963-788F-4A58-B995-4D07B4828EBF}"/>
              </a:ext>
            </a:extLst>
          </p:cNvPr>
          <p:cNvGraphicFramePr>
            <a:graphicFrameLocks noGrp="1"/>
          </p:cNvGraphicFramePr>
          <p:nvPr>
            <p:ph idx="1"/>
            <p:extLst>
              <p:ext uri="{D42A27DB-BD31-4B8C-83A1-F6EECF244321}">
                <p14:modId xmlns:p14="http://schemas.microsoft.com/office/powerpoint/2010/main" val="3674756316"/>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700530" y="1765201"/>
          <a:ext cx="947070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688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lustración 3D.">
            <a:extLst>
              <a:ext uri="{FF2B5EF4-FFF2-40B4-BE49-F238E27FC236}">
                <a16:creationId xmlns:a16="http://schemas.microsoft.com/office/drawing/2014/main" id="{F4A8725E-E605-41C0-8496-1EABD68F23D1}"/>
              </a:ext>
            </a:extLst>
          </p:cNvPr>
          <p:cNvPicPr>
            <a:picLocks noGrp="1" noChangeAspect="1"/>
          </p:cNvPicPr>
          <p:nvPr>
            <p:ph idx="1"/>
          </p:nvPr>
        </p:nvPicPr>
        <p:blipFill>
          <a:blip r:embed="rId3"/>
          <a:srcRect r="19531"/>
          <a:stretch>
            <a:fillRect/>
          </a:stretch>
        </p:blipFill>
        <p:spPr>
          <a:xfrm>
            <a:off x="5433104" y="1454554"/>
            <a:ext cx="5145720" cy="4795990"/>
          </a:xfrm>
        </p:spPr>
      </p:pic>
      <p:sp>
        <p:nvSpPr>
          <p:cNvPr id="2" name="Title 1">
            <a:extLst>
              <a:ext uri="{FF2B5EF4-FFF2-40B4-BE49-F238E27FC236}">
                <a16:creationId xmlns:a16="http://schemas.microsoft.com/office/drawing/2014/main" id="{02920767-68EF-5653-208C-76FC97EF36FF}"/>
              </a:ext>
            </a:extLst>
          </p:cNvPr>
          <p:cNvSpPr>
            <a:spLocks noGrp="1"/>
          </p:cNvSpPr>
          <p:nvPr>
            <p:ph type="title"/>
          </p:nvPr>
        </p:nvSpPr>
        <p:spPr>
          <a:xfrm>
            <a:off x="117437" y="278163"/>
            <a:ext cx="10458525" cy="463263"/>
          </a:xfrm>
        </p:spPr>
        <p:txBody>
          <a:bodyPr anchor="ctr">
            <a:normAutofit/>
          </a:bodyPr>
          <a:lstStyle/>
          <a:p>
            <a:r>
              <a:rPr lang="en-US" dirty="0" err="1"/>
              <a:t>Relación</a:t>
            </a:r>
            <a:r>
              <a:rPr lang="en-US" dirty="0"/>
              <a:t> entre Moodle, Plugins y AppCRUE</a:t>
            </a:r>
          </a:p>
        </p:txBody>
      </p:sp>
      <p:sp>
        <p:nvSpPr>
          <p:cNvPr id="8" name="TextBox 7">
            <a:extLst>
              <a:ext uri="{FF2B5EF4-FFF2-40B4-BE49-F238E27FC236}">
                <a16:creationId xmlns:a16="http://schemas.microsoft.com/office/drawing/2014/main" id="{ADF7C36B-5865-4DB1-A664-EE6FF709389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0300" y="973113"/>
            <a:ext cx="6090496" cy="5760640"/>
          </a:xfrm>
          <a:prstGeom prst="rect">
            <a:avLst/>
          </a:prstGeom>
        </p:spPr>
        <p:txBody>
          <a:bodyPr>
            <a:noAutofit/>
          </a:bodyPr>
          <a:lstStyle/>
          <a:p>
            <a:pPr>
              <a:spcBef>
                <a:spcPts val="2193"/>
              </a:spcBef>
              <a:spcAft>
                <a:spcPts val="526"/>
              </a:spcAft>
            </a:pPr>
            <a:r>
              <a:rPr lang="en-US" sz="1400" b="1" dirty="0"/>
              <a:t>Moodle </a:t>
            </a:r>
            <a:r>
              <a:rPr lang="en-US" sz="1400" b="1" dirty="0" err="1"/>
              <a:t>como</a:t>
            </a:r>
            <a:r>
              <a:rPr lang="en-US" sz="1400" b="1" dirty="0"/>
              <a:t> </a:t>
            </a:r>
            <a:r>
              <a:rPr lang="en-US" sz="1400" b="1" dirty="0" err="1"/>
              <a:t>nodo</a:t>
            </a:r>
            <a:r>
              <a:rPr lang="en-US" sz="1400" b="1" dirty="0"/>
              <a:t> central</a:t>
            </a:r>
          </a:p>
          <a:p>
            <a:pPr lvl="1">
              <a:spcBef>
                <a:spcPts val="877"/>
              </a:spcBef>
              <a:spcAft>
                <a:spcPts val="526"/>
              </a:spcAft>
            </a:pPr>
            <a:r>
              <a:rPr lang="en-US" sz="1400" dirty="0"/>
              <a:t>Moodle </a:t>
            </a:r>
            <a:r>
              <a:rPr lang="en-US" sz="1400" dirty="0" err="1"/>
              <a:t>concentra</a:t>
            </a:r>
            <a:r>
              <a:rPr lang="en-US" sz="1400" dirty="0"/>
              <a:t> la </a:t>
            </a:r>
            <a:r>
              <a:rPr lang="en-US" sz="1400" dirty="0" err="1"/>
              <a:t>actividad</a:t>
            </a:r>
            <a:r>
              <a:rPr lang="en-US" sz="1400" dirty="0"/>
              <a:t> </a:t>
            </a:r>
            <a:r>
              <a:rPr lang="en-US" sz="1400" dirty="0" err="1"/>
              <a:t>coridiana</a:t>
            </a:r>
            <a:r>
              <a:rPr lang="en-US" sz="1400" dirty="0"/>
              <a:t> del </a:t>
            </a:r>
            <a:r>
              <a:rPr lang="en-US" sz="1400" dirty="0" err="1"/>
              <a:t>sistema</a:t>
            </a:r>
            <a:r>
              <a:rPr lang="en-US" sz="1400" dirty="0"/>
              <a:t> </a:t>
            </a:r>
            <a:r>
              <a:rPr lang="en-US" sz="1400" dirty="0" err="1"/>
              <a:t>académico</a:t>
            </a:r>
            <a:r>
              <a:rPr lang="en-US" sz="1400" dirty="0"/>
              <a:t> y </a:t>
            </a:r>
            <a:r>
              <a:rPr lang="en-US" sz="1400" dirty="0" err="1"/>
              <a:t>representa</a:t>
            </a:r>
            <a:r>
              <a:rPr lang="en-US" sz="1400" dirty="0"/>
              <a:t> a la mayor </a:t>
            </a:r>
            <a:r>
              <a:rPr lang="en-US" sz="1400" dirty="0" err="1"/>
              <a:t>parte</a:t>
            </a:r>
            <a:r>
              <a:rPr lang="en-US" sz="1400" dirty="0"/>
              <a:t> de la comunidad </a:t>
            </a:r>
            <a:r>
              <a:rPr lang="en-US" sz="1400" dirty="0" err="1"/>
              <a:t>universitaria</a:t>
            </a:r>
            <a:r>
              <a:rPr lang="en-US" sz="1400" dirty="0"/>
              <a:t>.</a:t>
            </a:r>
          </a:p>
          <a:p>
            <a:pPr>
              <a:spcBef>
                <a:spcPts val="2193"/>
              </a:spcBef>
              <a:spcAft>
                <a:spcPts val="526"/>
              </a:spcAft>
            </a:pPr>
            <a:r>
              <a:rPr lang="en-US" sz="1400" b="1" dirty="0"/>
              <a:t>Plugins </a:t>
            </a:r>
            <a:r>
              <a:rPr lang="en-US" sz="1400" b="1" dirty="0" err="1"/>
              <a:t>local_appcrue</a:t>
            </a:r>
            <a:r>
              <a:rPr lang="en-US" sz="1400" b="1" dirty="0"/>
              <a:t> y </a:t>
            </a:r>
            <a:r>
              <a:rPr lang="en-US" sz="1400" b="1" dirty="0" err="1"/>
              <a:t>message_appcrue</a:t>
            </a:r>
            <a:endParaRPr lang="en-US" sz="1400" b="1" dirty="0"/>
          </a:p>
          <a:p>
            <a:pPr marL="285750" lvl="1" indent="-285750">
              <a:spcBef>
                <a:spcPts val="877"/>
              </a:spcBef>
              <a:spcAft>
                <a:spcPts val="526"/>
              </a:spcAft>
              <a:buFont typeface="Arial" panose="020B0604020202020204" pitchFamily="34" charset="0"/>
              <a:buChar char="•"/>
            </a:pPr>
            <a:r>
              <a:rPr lang="en-US" sz="1400" dirty="0" err="1"/>
              <a:t>local_appcrue</a:t>
            </a:r>
            <a:r>
              <a:rPr lang="en-US" sz="1400" dirty="0"/>
              <a:t> </a:t>
            </a:r>
            <a:r>
              <a:rPr lang="en-US" sz="1400" dirty="0" err="1"/>
              <a:t>proporciona</a:t>
            </a:r>
            <a:r>
              <a:rPr lang="en-US" sz="1400" dirty="0"/>
              <a:t> </a:t>
            </a:r>
            <a:r>
              <a:rPr lang="en-US" sz="1400" dirty="0" err="1"/>
              <a:t>acceso</a:t>
            </a:r>
            <a:r>
              <a:rPr lang="en-US" sz="1400" dirty="0"/>
              <a:t> bajo </a:t>
            </a:r>
            <a:r>
              <a:rPr lang="en-US" sz="1400" dirty="0" err="1"/>
              <a:t>demanda</a:t>
            </a:r>
            <a:r>
              <a:rPr lang="en-US" sz="1400" dirty="0"/>
              <a:t>, </a:t>
            </a:r>
            <a:r>
              <a:rPr lang="en-US" sz="1400" b="1" dirty="0"/>
              <a:t>en modo </a:t>
            </a:r>
            <a:r>
              <a:rPr lang="en-US" sz="1400" b="1" dirty="0" err="1"/>
              <a:t>lectura</a:t>
            </a:r>
            <a:r>
              <a:rPr lang="en-US" sz="1400" b="1" dirty="0"/>
              <a:t>,</a:t>
            </a:r>
            <a:r>
              <a:rPr lang="en-US" sz="1400" dirty="0"/>
              <a:t> a la </a:t>
            </a:r>
            <a:r>
              <a:rPr lang="en-US" sz="1400" dirty="0" err="1"/>
              <a:t>información</a:t>
            </a:r>
            <a:r>
              <a:rPr lang="en-US" sz="1400" dirty="0"/>
              <a:t> del usuario en Moodle.</a:t>
            </a:r>
          </a:p>
          <a:p>
            <a:pPr marL="285750" lvl="1" indent="-285750">
              <a:spcBef>
                <a:spcPts val="877"/>
              </a:spcBef>
              <a:spcAft>
                <a:spcPts val="526"/>
              </a:spcAft>
              <a:buFont typeface="Arial" panose="020B0604020202020204" pitchFamily="34" charset="0"/>
              <a:buChar char="•"/>
            </a:pPr>
            <a:r>
              <a:rPr lang="en-US" sz="1400" dirty="0" err="1"/>
              <a:t>message_appcrue</a:t>
            </a:r>
            <a:r>
              <a:rPr lang="en-US" sz="1400" dirty="0"/>
              <a:t> </a:t>
            </a:r>
            <a:r>
              <a:rPr lang="en-US" sz="1400" dirty="0" err="1"/>
              <a:t>envía</a:t>
            </a:r>
            <a:r>
              <a:rPr lang="en-US" sz="1400" dirty="0"/>
              <a:t> </a:t>
            </a:r>
            <a:r>
              <a:rPr lang="en-US" sz="1400" dirty="0" err="1"/>
              <a:t>notificaciones</a:t>
            </a:r>
            <a:r>
              <a:rPr lang="en-US" sz="1400" dirty="0"/>
              <a:t> push </a:t>
            </a:r>
            <a:r>
              <a:rPr lang="en-US" sz="1400" dirty="0" err="1"/>
              <a:t>automáticas</a:t>
            </a:r>
            <a:r>
              <a:rPr lang="en-US" sz="1400" dirty="0"/>
              <a:t> a estudiantes </a:t>
            </a:r>
            <a:r>
              <a:rPr lang="en-US" sz="1400" dirty="0" err="1"/>
              <a:t>extendiendo</a:t>
            </a:r>
            <a:r>
              <a:rPr lang="en-US" sz="1400" dirty="0"/>
              <a:t> </a:t>
            </a:r>
            <a:r>
              <a:rPr lang="en-US" sz="1400" dirty="0" err="1"/>
              <a:t>el</a:t>
            </a:r>
            <a:r>
              <a:rPr lang="en-US" sz="1400" dirty="0"/>
              <a:t> API de </a:t>
            </a:r>
            <a:r>
              <a:rPr lang="en-US" sz="1400" dirty="0" err="1"/>
              <a:t>mensajería</a:t>
            </a:r>
            <a:r>
              <a:rPr lang="en-US" sz="1400" dirty="0"/>
              <a:t>.</a:t>
            </a:r>
          </a:p>
          <a:p>
            <a:pPr>
              <a:spcBef>
                <a:spcPts val="2193"/>
              </a:spcBef>
              <a:spcAft>
                <a:spcPts val="526"/>
              </a:spcAft>
            </a:pPr>
            <a:r>
              <a:rPr lang="en-US" sz="1400" b="1" dirty="0" err="1"/>
              <a:t>Función</a:t>
            </a:r>
            <a:r>
              <a:rPr lang="en-US" sz="1400" b="1" dirty="0"/>
              <a:t> de AppCRUE</a:t>
            </a:r>
          </a:p>
          <a:p>
            <a:pPr lvl="1">
              <a:spcBef>
                <a:spcPts val="877"/>
              </a:spcBef>
              <a:spcAft>
                <a:spcPts val="526"/>
              </a:spcAft>
            </a:pPr>
            <a:r>
              <a:rPr lang="en-US" sz="1400" dirty="0"/>
              <a:t>AppCRUE </a:t>
            </a:r>
            <a:r>
              <a:rPr lang="en-US" sz="1400" dirty="0" err="1"/>
              <a:t>reúne</a:t>
            </a:r>
            <a:r>
              <a:rPr lang="en-US" sz="1400" dirty="0"/>
              <a:t> la </a:t>
            </a:r>
            <a:r>
              <a:rPr lang="en-US" sz="1400" dirty="0" err="1"/>
              <a:t>globalidad</a:t>
            </a:r>
            <a:r>
              <a:rPr lang="en-US" sz="1400" dirty="0"/>
              <a:t> de las </a:t>
            </a:r>
            <a:r>
              <a:rPr lang="en-US" sz="1400" dirty="0" err="1"/>
              <a:t>aplicaciones</a:t>
            </a:r>
            <a:r>
              <a:rPr lang="en-US" sz="1400" dirty="0"/>
              <a:t> </a:t>
            </a:r>
            <a:r>
              <a:rPr lang="en-US" sz="1400" dirty="0" err="1"/>
              <a:t>universitarias</a:t>
            </a:r>
            <a:r>
              <a:rPr lang="en-US" sz="1400" dirty="0"/>
              <a:t> y </a:t>
            </a:r>
            <a:r>
              <a:rPr lang="en-US" sz="1400" dirty="0" err="1"/>
              <a:t>muestra</a:t>
            </a:r>
            <a:r>
              <a:rPr lang="en-US" sz="1400" dirty="0"/>
              <a:t> vistas </a:t>
            </a:r>
            <a:r>
              <a:rPr lang="en-US" sz="1400" dirty="0" err="1"/>
              <a:t>rápidas</a:t>
            </a:r>
            <a:r>
              <a:rPr lang="en-US" sz="1400" dirty="0"/>
              <a:t> </a:t>
            </a:r>
            <a:r>
              <a:rPr lang="en-US" sz="1400" dirty="0" err="1"/>
              <a:t>sobre</a:t>
            </a:r>
            <a:r>
              <a:rPr lang="en-US" sz="1400" dirty="0"/>
              <a:t> </a:t>
            </a:r>
            <a:r>
              <a:rPr lang="en-US" sz="1400" dirty="0" err="1"/>
              <a:t>eventos</a:t>
            </a:r>
            <a:r>
              <a:rPr lang="en-US" sz="1400" dirty="0"/>
              <a:t>, </a:t>
            </a:r>
            <a:r>
              <a:rPr lang="en-US" sz="1400" dirty="0" err="1"/>
              <a:t>ficheros</a:t>
            </a:r>
            <a:r>
              <a:rPr lang="en-US" sz="1400" dirty="0"/>
              <a:t>, </a:t>
            </a:r>
            <a:r>
              <a:rPr lang="en-US" sz="1400" dirty="0" err="1"/>
              <a:t>tareas</a:t>
            </a:r>
            <a:r>
              <a:rPr lang="en-US" sz="1400" dirty="0"/>
              <a:t>, </a:t>
            </a:r>
            <a:r>
              <a:rPr lang="en-US" sz="1400" dirty="0" err="1"/>
              <a:t>calificaciones</a:t>
            </a:r>
            <a:r>
              <a:rPr lang="en-US" sz="1400" dirty="0"/>
              <a:t>, </a:t>
            </a:r>
            <a:r>
              <a:rPr lang="en-US" sz="1400" dirty="0" err="1"/>
              <a:t>facilitando</a:t>
            </a:r>
            <a:r>
              <a:rPr lang="en-US" sz="1400" dirty="0"/>
              <a:t> </a:t>
            </a:r>
            <a:r>
              <a:rPr lang="en-US" sz="1400" dirty="0" err="1"/>
              <a:t>el</a:t>
            </a:r>
            <a:r>
              <a:rPr lang="en-US" sz="1400" dirty="0"/>
              <a:t> </a:t>
            </a:r>
            <a:r>
              <a:rPr lang="en-US" sz="1400" dirty="0" err="1"/>
              <a:t>seguimiento</a:t>
            </a:r>
            <a:r>
              <a:rPr lang="en-US" sz="1400" dirty="0"/>
              <a:t> </a:t>
            </a:r>
            <a:r>
              <a:rPr lang="en-US" sz="1400" dirty="0" err="1"/>
              <a:t>académico</a:t>
            </a:r>
            <a:r>
              <a:rPr lang="en-US" sz="1400" dirty="0"/>
              <a:t> </a:t>
            </a:r>
            <a:r>
              <a:rPr lang="en-US" sz="1400" dirty="0" err="1"/>
              <a:t>móvil</a:t>
            </a:r>
            <a:r>
              <a:rPr lang="en-US" sz="1400" dirty="0"/>
              <a:t>.</a:t>
            </a:r>
          </a:p>
          <a:p>
            <a:pPr lvl="1">
              <a:spcBef>
                <a:spcPts val="877"/>
              </a:spcBef>
              <a:spcAft>
                <a:spcPts val="526"/>
              </a:spcAft>
            </a:pPr>
            <a:r>
              <a:rPr lang="en-US" sz="1400" dirty="0"/>
              <a:t>Se integra </a:t>
            </a:r>
            <a:r>
              <a:rPr lang="en-US" sz="1400" dirty="0" err="1"/>
              <a:t>igual</a:t>
            </a:r>
            <a:r>
              <a:rPr lang="en-US" sz="1400" dirty="0"/>
              <a:t> con </a:t>
            </a:r>
            <a:r>
              <a:rPr lang="en-US" sz="1400" b="1" dirty="0"/>
              <a:t>CANVAS, Blackboard y Moodle</a:t>
            </a:r>
            <a:r>
              <a:rPr lang="en-US" sz="1400" dirty="0"/>
              <a:t>.</a:t>
            </a:r>
          </a:p>
          <a:p>
            <a:pPr>
              <a:spcBef>
                <a:spcPts val="2193"/>
              </a:spcBef>
              <a:spcAft>
                <a:spcPts val="526"/>
              </a:spcAft>
            </a:pPr>
            <a:r>
              <a:rPr lang="en-US" sz="1400" b="1" dirty="0" err="1"/>
              <a:t>Arquitectura</a:t>
            </a:r>
            <a:r>
              <a:rPr lang="en-US" sz="1400" b="1" dirty="0"/>
              <a:t> </a:t>
            </a:r>
            <a:r>
              <a:rPr lang="en-US" sz="1400" b="1" dirty="0" err="1"/>
              <a:t>distribuida</a:t>
            </a:r>
            <a:r>
              <a:rPr lang="en-US" sz="1400" b="1" dirty="0"/>
              <a:t> y </a:t>
            </a:r>
            <a:r>
              <a:rPr lang="en-US" sz="1400" b="1" dirty="0" err="1"/>
              <a:t>segura</a:t>
            </a:r>
            <a:endParaRPr lang="en-US" sz="1400" b="1" dirty="0"/>
          </a:p>
          <a:p>
            <a:pPr lvl="1">
              <a:spcBef>
                <a:spcPts val="877"/>
              </a:spcBef>
              <a:spcAft>
                <a:spcPts val="526"/>
              </a:spcAft>
            </a:pPr>
            <a:r>
              <a:rPr lang="en-US" sz="1400" dirty="0" err="1"/>
              <a:t>Flujos</a:t>
            </a:r>
            <a:r>
              <a:rPr lang="en-US" sz="1400" dirty="0"/>
              <a:t> </a:t>
            </a:r>
            <a:r>
              <a:rPr lang="en-US" sz="1400" dirty="0" err="1"/>
              <a:t>seguros</a:t>
            </a:r>
            <a:r>
              <a:rPr lang="en-US" sz="1400" dirty="0"/>
              <a:t> y </a:t>
            </a:r>
            <a:r>
              <a:rPr lang="en-US" sz="1400" dirty="0" err="1"/>
              <a:t>separados</a:t>
            </a:r>
            <a:r>
              <a:rPr lang="en-US" sz="1400" dirty="0"/>
              <a:t> </a:t>
            </a:r>
            <a:r>
              <a:rPr lang="en-US" sz="1400" dirty="0" err="1"/>
              <a:t>aseguran</a:t>
            </a:r>
            <a:r>
              <a:rPr lang="en-US" sz="1400" dirty="0"/>
              <a:t> </a:t>
            </a:r>
            <a:r>
              <a:rPr lang="en-US" sz="1400" dirty="0" err="1"/>
              <a:t>escalabilidad</a:t>
            </a:r>
            <a:r>
              <a:rPr lang="en-US" sz="1400" dirty="0"/>
              <a:t>, </a:t>
            </a:r>
            <a:r>
              <a:rPr lang="en-US" sz="1400" dirty="0" err="1"/>
              <a:t>claridad</a:t>
            </a:r>
            <a:r>
              <a:rPr lang="en-US" sz="1400" dirty="0"/>
              <a:t> y </a:t>
            </a:r>
            <a:r>
              <a:rPr lang="en-US" sz="1400" dirty="0" err="1"/>
              <a:t>mantenimiento</a:t>
            </a:r>
            <a:r>
              <a:rPr lang="en-US" sz="1400" dirty="0"/>
              <a:t> </a:t>
            </a:r>
            <a:r>
              <a:rPr lang="en-US" sz="1400" dirty="0" err="1"/>
              <a:t>sencillo</a:t>
            </a:r>
            <a:r>
              <a:rPr lang="en-US" sz="1400" dirty="0"/>
              <a:t> del </a:t>
            </a:r>
            <a:r>
              <a:rPr lang="en-US" sz="1400" dirty="0" err="1"/>
              <a:t>sistema</a:t>
            </a:r>
            <a:r>
              <a:rPr lang="en-US" sz="1400" dirty="0"/>
              <a:t> </a:t>
            </a:r>
            <a:r>
              <a:rPr lang="en-US" sz="1400" dirty="0" err="1"/>
              <a:t>académico</a:t>
            </a:r>
            <a:r>
              <a:rPr lang="en-US" sz="1400" dirty="0"/>
              <a:t> </a:t>
            </a:r>
            <a:r>
              <a:rPr lang="en-US" sz="1400" dirty="0" err="1"/>
              <a:t>móvil</a:t>
            </a:r>
            <a:r>
              <a:rPr lang="en-US" sz="1400" dirty="0"/>
              <a:t>.</a:t>
            </a:r>
          </a:p>
        </p:txBody>
      </p:sp>
      <p:sp>
        <p:nvSpPr>
          <p:cNvPr id="4" name="Footer Placeholder 3">
            <a:extLst>
              <a:ext uri="{FF2B5EF4-FFF2-40B4-BE49-F238E27FC236}">
                <a16:creationId xmlns:a16="http://schemas.microsoft.com/office/drawing/2014/main" id="{7630B5D8-9FBB-D672-AF0C-A1D95327CA0E}"/>
              </a:ext>
            </a:extLst>
          </p:cNvPr>
          <p:cNvSpPr>
            <a:spLocks noGrp="1"/>
          </p:cNvSpPr>
          <p:nvPr>
            <p:ph type="ftr" sz="quarter" idx="11"/>
          </p:nvPr>
        </p:nvSpPr>
        <p:spPr>
          <a:xfrm>
            <a:off x="137160" y="6455664"/>
            <a:ext cx="3557016" cy="365760"/>
          </a:xfrm>
          <a:prstGeom prst="rect">
            <a:avLst/>
          </a:prstGeom>
        </p:spPr>
        <p:txBody>
          <a:bodyPr vert="horz" lIns="91440" tIns="45720" rIns="91440" bIns="45720" rtlCol="0" anchor="ctr">
            <a:normAutofit/>
          </a:bodyPr>
          <a:lstStyle>
            <a:defPPr rtl="0">
              <a:defRPr lang="es-ES"/>
            </a:defPPr>
            <a:lvl1pPr marL="0" algn="l" defTabSz="914400" rtl="0" eaLnBrk="1" latinLnBrk="0" hangingPunct="1">
              <a:defRPr sz="8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526"/>
              </a:spcAft>
            </a:pPr>
            <a:r>
              <a:rPr lang="es"/>
              <a:t>Muestra de texto de pie de página</a:t>
            </a:r>
            <a:endParaRPr lang="en-US"/>
          </a:p>
        </p:txBody>
      </p:sp>
      <p:sp>
        <p:nvSpPr>
          <p:cNvPr id="5" name="Date Placeholder 4">
            <a:extLst>
              <a:ext uri="{FF2B5EF4-FFF2-40B4-BE49-F238E27FC236}">
                <a16:creationId xmlns:a16="http://schemas.microsoft.com/office/drawing/2014/main" id="{B08770A5-6DA3-54D9-1783-1F35AC10BE39}"/>
              </a:ext>
            </a:extLst>
          </p:cNvPr>
          <p:cNvSpPr>
            <a:spLocks noGrp="1"/>
          </p:cNvSpPr>
          <p:nvPr>
            <p:ph type="dt" sz="half" idx="10"/>
          </p:nvPr>
        </p:nvSpPr>
        <p:spPr>
          <a:xfrm>
            <a:off x="6922008" y="6455664"/>
            <a:ext cx="4672584" cy="365760"/>
          </a:xfrm>
          <a:prstGeom prst="rect">
            <a:avLst/>
          </a:prstGeom>
        </p:spPr>
        <p:txBody>
          <a:bodyPr vert="horz" lIns="91440" tIns="45720" rIns="91440" bIns="45720" rtlCol="0" anchor="ctr">
            <a:normAutofit/>
          </a:bodyPr>
          <a:lstStyle>
            <a:defPPr rtl="0">
              <a:defRPr lang="es-ES"/>
            </a:defPPr>
            <a:lvl1pPr marL="0" algn="r"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526"/>
              </a:spcAft>
            </a:pPr>
            <a:r>
              <a:rPr lang="en-US"/>
              <a:t>Jueves, 20 de febrero de 2025</a:t>
            </a:r>
            <a:endParaRPr lang="en-US" kern="1200" cap="all" spc="263">
              <a:latin typeface="+mn-lt"/>
              <a:ea typeface="+mn-ea"/>
              <a:cs typeface="+mn-cs"/>
            </a:endParaRPr>
          </a:p>
        </p:txBody>
      </p:sp>
      <p:sp>
        <p:nvSpPr>
          <p:cNvPr id="6" name="Slide Number Placeholder 5">
            <a:extLst>
              <a:ext uri="{FF2B5EF4-FFF2-40B4-BE49-F238E27FC236}">
                <a16:creationId xmlns:a16="http://schemas.microsoft.com/office/drawing/2014/main" id="{2ABDB6B9-F752-9D88-0F9C-CD193C57DA24}"/>
              </a:ext>
            </a:extLst>
          </p:cNvPr>
          <p:cNvSpPr>
            <a:spLocks noGrp="1"/>
          </p:cNvSpPr>
          <p:nvPr>
            <p:ph type="sldNum" sz="quarter" idx="12"/>
          </p:nvPr>
        </p:nvSpPr>
        <p:spPr>
          <a:xfrm>
            <a:off x="11576304" y="6455664"/>
            <a:ext cx="548640" cy="365760"/>
          </a:xfrm>
          <a:prstGeom prst="rect">
            <a:avLst/>
          </a:prstGeom>
        </p:spPr>
        <p:txBody>
          <a:bodyPr vert="horz" lIns="91440" tIns="45720" rIns="91440" bIns="45720" rtlCol="0" anchor="ctr">
            <a:normAutofit/>
          </a:bodyPr>
          <a:lstStyle>
            <a:defPPr rtl="0">
              <a:defRPr lang="es-ES"/>
            </a:defPPr>
            <a:lvl1pPr marL="0" algn="r" defTabSz="914400" rtl="0" eaLnBrk="1" latinLnBrk="0" hangingPunct="1">
              <a:defRPr sz="800" kern="1200" spc="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526"/>
              </a:spcAft>
            </a:pPr>
            <a:fld id="{CC057153-B650-4DEB-B370-79DDCFDCE934}" type="slidenum">
              <a:rPr lang="en-US" smtClean="0"/>
              <a:pPr/>
              <a:t>4</a:t>
            </a:fld>
            <a:endParaRPr lang="en-US"/>
          </a:p>
        </p:txBody>
      </p:sp>
    </p:spTree>
    <p:extLst>
      <p:ext uri="{BB962C8B-B14F-4D97-AF65-F5344CB8AC3E}">
        <p14:creationId xmlns:p14="http://schemas.microsoft.com/office/powerpoint/2010/main" val="442085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AC0604-8FDB-650A-A9B4-7198ED8642C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3104" y="1454555"/>
            <a:ext cx="5145720" cy="4979171"/>
          </a:xfrm>
        </p:spPr>
        <p:txBody>
          <a:bodyPr>
            <a:normAutofit/>
          </a:bodyPr>
          <a:lstStyle/>
          <a:p>
            <a:pPr>
              <a:spcBef>
                <a:spcPts val="2193"/>
              </a:spcBef>
              <a:spcAft>
                <a:spcPts val="526"/>
              </a:spcAft>
            </a:pPr>
            <a:r>
              <a:rPr lang="en-US" sz="1600" dirty="0" err="1"/>
              <a:t>Flujo</a:t>
            </a:r>
            <a:r>
              <a:rPr lang="en-US" sz="1600" dirty="0"/>
              <a:t> </a:t>
            </a:r>
            <a:r>
              <a:rPr lang="en-US" sz="1600" dirty="0" err="1"/>
              <a:t>bidireccional</a:t>
            </a:r>
            <a:r>
              <a:rPr lang="en-US" sz="1600" dirty="0"/>
              <a:t> de </a:t>
            </a:r>
            <a:r>
              <a:rPr lang="en-US" sz="1600" dirty="0" err="1"/>
              <a:t>datos</a:t>
            </a:r>
            <a:endParaRPr lang="en-US" sz="1600" dirty="0"/>
          </a:p>
          <a:p>
            <a:pPr marL="0" lvl="1">
              <a:spcAft>
                <a:spcPts val="526"/>
              </a:spcAft>
            </a:pPr>
            <a:r>
              <a:rPr lang="en-US" sz="1600" dirty="0"/>
              <a:t>Moodle </a:t>
            </a:r>
            <a:r>
              <a:rPr lang="en-US" sz="1600" dirty="0" err="1"/>
              <a:t>actúa</a:t>
            </a:r>
            <a:r>
              <a:rPr lang="en-US" sz="1600" dirty="0"/>
              <a:t> </a:t>
            </a:r>
            <a:r>
              <a:rPr lang="en-US" sz="1600" dirty="0" err="1"/>
              <a:t>como</a:t>
            </a:r>
            <a:r>
              <a:rPr lang="en-US" sz="1600" dirty="0"/>
              <a:t> </a:t>
            </a:r>
            <a:r>
              <a:rPr lang="en-US" sz="1600" dirty="0" err="1"/>
              <a:t>origen</a:t>
            </a:r>
            <a:r>
              <a:rPr lang="en-US" sz="1600" dirty="0"/>
              <a:t> de </a:t>
            </a:r>
            <a:r>
              <a:rPr lang="en-US" sz="1600" dirty="0" err="1"/>
              <a:t>datos</a:t>
            </a:r>
            <a:r>
              <a:rPr lang="en-US" sz="1600" dirty="0"/>
              <a:t> y </a:t>
            </a:r>
            <a:r>
              <a:rPr lang="en-US" sz="1600" dirty="0" err="1"/>
              <a:t>mensajes</a:t>
            </a:r>
            <a:r>
              <a:rPr lang="en-US" sz="1600" dirty="0"/>
              <a:t> y AppCRUE </a:t>
            </a:r>
            <a:r>
              <a:rPr lang="en-US" sz="1600" dirty="0" err="1"/>
              <a:t>como</a:t>
            </a:r>
            <a:r>
              <a:rPr lang="en-US" sz="1600" dirty="0"/>
              <a:t> cliente </a:t>
            </a:r>
            <a:r>
              <a:rPr lang="en-US" sz="1600" dirty="0" err="1"/>
              <a:t>consumidor</a:t>
            </a:r>
            <a:r>
              <a:rPr lang="en-US" sz="1600" dirty="0"/>
              <a:t> </a:t>
            </a:r>
            <a:r>
              <a:rPr lang="en-US" sz="1600" dirty="0" err="1"/>
              <a:t>que</a:t>
            </a:r>
            <a:r>
              <a:rPr lang="en-US" sz="1600" dirty="0"/>
              <a:t> genera enlaces de </a:t>
            </a:r>
            <a:r>
              <a:rPr lang="en-US" sz="1600" dirty="0" err="1"/>
              <a:t>vuelta</a:t>
            </a:r>
            <a:r>
              <a:rPr lang="en-US" sz="1600" dirty="0"/>
              <a:t> a Moodle.</a:t>
            </a:r>
          </a:p>
          <a:p>
            <a:pPr>
              <a:spcBef>
                <a:spcPts val="2193"/>
              </a:spcBef>
              <a:spcAft>
                <a:spcPts val="526"/>
              </a:spcAft>
            </a:pPr>
            <a:r>
              <a:rPr lang="en-US" sz="1600" dirty="0" err="1"/>
              <a:t>Notificaciones</a:t>
            </a:r>
            <a:r>
              <a:rPr lang="en-US" sz="1600" dirty="0"/>
              <a:t> push con </a:t>
            </a:r>
            <a:r>
              <a:rPr lang="en-US" sz="1600" dirty="0" err="1"/>
              <a:t>TwinPush</a:t>
            </a:r>
            <a:endParaRPr lang="en-US" sz="1600" dirty="0"/>
          </a:p>
          <a:p>
            <a:pPr marL="0" lvl="1">
              <a:spcAft>
                <a:spcPts val="526"/>
              </a:spcAft>
            </a:pPr>
            <a:r>
              <a:rPr lang="en-US" sz="1600" dirty="0"/>
              <a:t>Las </a:t>
            </a:r>
            <a:r>
              <a:rPr lang="en-US" sz="1600" dirty="0" err="1"/>
              <a:t>notificaciones</a:t>
            </a:r>
            <a:r>
              <a:rPr lang="en-US" sz="1600" dirty="0"/>
              <a:t> </a:t>
            </a:r>
            <a:r>
              <a:rPr lang="en-US" sz="1600" dirty="0" err="1"/>
              <a:t>generadas</a:t>
            </a:r>
            <a:r>
              <a:rPr lang="en-US" sz="1600" dirty="0"/>
              <a:t> en Moodle se </a:t>
            </a:r>
            <a:r>
              <a:rPr lang="en-US" sz="1600" dirty="0" err="1"/>
              <a:t>envían</a:t>
            </a:r>
            <a:r>
              <a:rPr lang="en-US" sz="1600" dirty="0"/>
              <a:t> a </a:t>
            </a:r>
            <a:r>
              <a:rPr lang="en-US" sz="1600" dirty="0" err="1"/>
              <a:t>TwinPush</a:t>
            </a:r>
            <a:r>
              <a:rPr lang="en-US" sz="1600" dirty="0"/>
              <a:t> para </a:t>
            </a:r>
            <a:r>
              <a:rPr lang="en-US" sz="1600" dirty="0" err="1"/>
              <a:t>distribuirlas</a:t>
            </a:r>
            <a:r>
              <a:rPr lang="en-US" sz="1600" dirty="0"/>
              <a:t> a </a:t>
            </a:r>
            <a:r>
              <a:rPr lang="en-US" sz="1600" dirty="0" err="1"/>
              <a:t>dispositivos</a:t>
            </a:r>
            <a:r>
              <a:rPr lang="en-US" sz="1600" dirty="0"/>
              <a:t> </a:t>
            </a:r>
            <a:r>
              <a:rPr lang="en-US" sz="1600" dirty="0" err="1"/>
              <a:t>móviles</a:t>
            </a:r>
            <a:r>
              <a:rPr lang="en-US" sz="1600" dirty="0"/>
              <a:t> de </a:t>
            </a:r>
            <a:r>
              <a:rPr lang="en-US" sz="1600" dirty="0" err="1"/>
              <a:t>usuarios</a:t>
            </a:r>
            <a:r>
              <a:rPr lang="en-US" sz="1600" dirty="0"/>
              <a:t> </a:t>
            </a:r>
            <a:r>
              <a:rPr lang="en-US" sz="1600" dirty="0" err="1"/>
              <a:t>registrados</a:t>
            </a:r>
            <a:r>
              <a:rPr lang="en-US" sz="1600" dirty="0"/>
              <a:t>.</a:t>
            </a:r>
          </a:p>
          <a:p>
            <a:pPr>
              <a:spcBef>
                <a:spcPts val="2193"/>
              </a:spcBef>
              <a:spcAft>
                <a:spcPts val="526"/>
              </a:spcAft>
            </a:pPr>
            <a:r>
              <a:rPr lang="en-US" sz="1600" dirty="0"/>
              <a:t>Seguridad y </a:t>
            </a:r>
            <a:r>
              <a:rPr lang="en-US" sz="1600" dirty="0" err="1"/>
              <a:t>autenticación</a:t>
            </a:r>
            <a:r>
              <a:rPr lang="en-US" sz="1600" dirty="0"/>
              <a:t> robustas</a:t>
            </a:r>
          </a:p>
          <a:p>
            <a:pPr marL="0" lvl="1">
              <a:spcAft>
                <a:spcPts val="526"/>
              </a:spcAft>
            </a:pPr>
            <a:r>
              <a:rPr lang="en-US" sz="1600" dirty="0"/>
              <a:t>El </a:t>
            </a:r>
            <a:r>
              <a:rPr lang="en-US" sz="1600" dirty="0" err="1"/>
              <a:t>modelo</a:t>
            </a:r>
            <a:r>
              <a:rPr lang="en-US" sz="1600" dirty="0"/>
              <a:t> </a:t>
            </a:r>
            <a:r>
              <a:rPr lang="en-US" sz="1600" dirty="0" err="1"/>
              <a:t>incluye</a:t>
            </a:r>
            <a:r>
              <a:rPr lang="en-US" sz="1600" dirty="0"/>
              <a:t> </a:t>
            </a:r>
            <a:r>
              <a:rPr lang="en-US" sz="1600" dirty="0" err="1"/>
              <a:t>validación</a:t>
            </a:r>
            <a:r>
              <a:rPr lang="en-US" sz="1600" dirty="0"/>
              <a:t> de tokens, </a:t>
            </a:r>
            <a:r>
              <a:rPr lang="en-US" sz="1600" dirty="0" err="1"/>
              <a:t>filtrado</a:t>
            </a:r>
            <a:r>
              <a:rPr lang="en-US" sz="1600" dirty="0"/>
              <a:t> de IPs, HTTPS y SSO para </a:t>
            </a:r>
            <a:r>
              <a:rPr lang="en-US" sz="1600" dirty="0" err="1"/>
              <a:t>garantizar</a:t>
            </a:r>
            <a:r>
              <a:rPr lang="en-US" sz="1600" dirty="0"/>
              <a:t> </a:t>
            </a:r>
            <a:r>
              <a:rPr lang="en-US" sz="1600" dirty="0" err="1"/>
              <a:t>una</a:t>
            </a:r>
            <a:r>
              <a:rPr lang="en-US" sz="1600" dirty="0"/>
              <a:t> comunicación </a:t>
            </a:r>
            <a:r>
              <a:rPr lang="en-US" sz="1600" dirty="0" err="1"/>
              <a:t>segura</a:t>
            </a:r>
            <a:r>
              <a:rPr lang="en-US" sz="1600" dirty="0"/>
              <a:t> y </a:t>
            </a:r>
            <a:r>
              <a:rPr lang="en-US" sz="1600" dirty="0" err="1"/>
              <a:t>controlada</a:t>
            </a:r>
            <a:r>
              <a:rPr lang="en-US" sz="1600" dirty="0"/>
              <a:t>.</a:t>
            </a:r>
          </a:p>
          <a:p>
            <a:pPr>
              <a:spcBef>
                <a:spcPts val="2193"/>
              </a:spcBef>
              <a:spcAft>
                <a:spcPts val="526"/>
              </a:spcAft>
            </a:pPr>
            <a:r>
              <a:rPr lang="en-US" sz="1600" dirty="0" err="1"/>
              <a:t>Arquitectura</a:t>
            </a:r>
            <a:r>
              <a:rPr lang="en-US" sz="1600" dirty="0"/>
              <a:t> modular y </a:t>
            </a:r>
            <a:r>
              <a:rPr lang="en-US" sz="1600" dirty="0" err="1"/>
              <a:t>escalable</a:t>
            </a:r>
            <a:endParaRPr lang="en-US" sz="1600" dirty="0"/>
          </a:p>
          <a:p>
            <a:pPr marL="0" lvl="1">
              <a:spcAft>
                <a:spcPts val="526"/>
              </a:spcAft>
            </a:pPr>
            <a:r>
              <a:rPr lang="en-US" sz="1600" dirty="0" err="1"/>
              <a:t>Separación</a:t>
            </a:r>
            <a:r>
              <a:rPr lang="en-US" sz="1600" dirty="0"/>
              <a:t> de </a:t>
            </a:r>
            <a:r>
              <a:rPr lang="en-US" sz="1600" dirty="0" err="1"/>
              <a:t>responsabilidades</a:t>
            </a:r>
            <a:r>
              <a:rPr lang="en-US" sz="1600" dirty="0"/>
              <a:t> </a:t>
            </a:r>
            <a:r>
              <a:rPr lang="en-US" sz="1600" dirty="0" err="1"/>
              <a:t>permite</a:t>
            </a:r>
            <a:r>
              <a:rPr lang="en-US" sz="1600" dirty="0"/>
              <a:t> </a:t>
            </a:r>
            <a:r>
              <a:rPr lang="en-US" sz="1600" dirty="0" err="1"/>
              <a:t>escalar</a:t>
            </a:r>
            <a:r>
              <a:rPr lang="en-US" sz="1600" dirty="0"/>
              <a:t> </a:t>
            </a:r>
            <a:r>
              <a:rPr lang="en-US" sz="1600" dirty="0" err="1"/>
              <a:t>local_appcrue</a:t>
            </a:r>
            <a:r>
              <a:rPr lang="en-US" sz="1600" dirty="0"/>
              <a:t>, </a:t>
            </a:r>
            <a:r>
              <a:rPr lang="en-US" sz="1600" dirty="0" err="1"/>
              <a:t>message_appcrue</a:t>
            </a:r>
            <a:r>
              <a:rPr lang="en-US" sz="1600" dirty="0"/>
              <a:t> y </a:t>
            </a:r>
            <a:r>
              <a:rPr lang="en-US" sz="1600" dirty="0" err="1"/>
              <a:t>TwinPush</a:t>
            </a:r>
            <a:r>
              <a:rPr lang="en-US" sz="1600" dirty="0"/>
              <a:t> de forma </a:t>
            </a:r>
            <a:r>
              <a:rPr lang="en-US" sz="1600" dirty="0" err="1"/>
              <a:t>independiente</a:t>
            </a:r>
            <a:r>
              <a:rPr lang="en-US" sz="1600" dirty="0"/>
              <a:t>.</a:t>
            </a:r>
          </a:p>
        </p:txBody>
      </p:sp>
      <p:sp>
        <p:nvSpPr>
          <p:cNvPr id="6" name="Title 5">
            <a:extLst>
              <a:ext uri="{FF2B5EF4-FFF2-40B4-BE49-F238E27FC236}">
                <a16:creationId xmlns:a16="http://schemas.microsoft.com/office/drawing/2014/main" id="{CB82B431-5E9C-6264-2450-B4AC48A29F1F}"/>
              </a:ext>
            </a:extLst>
          </p:cNvPr>
          <p:cNvSpPr>
            <a:spLocks noGrp="1"/>
          </p:cNvSpPr>
          <p:nvPr>
            <p:ph type="title"/>
          </p:nvPr>
        </p:nvSpPr>
        <p:spPr>
          <a:xfrm>
            <a:off x="210611" y="181025"/>
            <a:ext cx="10458525" cy="463263"/>
          </a:xfrm>
        </p:spPr>
        <p:txBody>
          <a:bodyPr anchor="ctr">
            <a:normAutofit/>
          </a:bodyPr>
          <a:lstStyle/>
          <a:p>
            <a:r>
              <a:rPr lang="en-US" dirty="0" err="1"/>
              <a:t>Modelos</a:t>
            </a:r>
            <a:r>
              <a:rPr lang="en-US" dirty="0"/>
              <a:t> de comunicación en la </a:t>
            </a:r>
            <a:r>
              <a:rPr lang="en-US" dirty="0" err="1"/>
              <a:t>integración</a:t>
            </a:r>
            <a:r>
              <a:rPr lang="en-US" dirty="0"/>
              <a:t> AppCRUE-Moodle</a:t>
            </a:r>
          </a:p>
        </p:txBody>
      </p:sp>
      <p:pic>
        <p:nvPicPr>
          <p:cNvPr id="7" name="Content Placeholder 6" descr="Concepto digital que muestra la red abstracta y el concepto de optimización de seguridad y tecnología de internet  ">
            <a:extLst>
              <a:ext uri="{FF2B5EF4-FFF2-40B4-BE49-F238E27FC236}">
                <a16:creationId xmlns:a16="http://schemas.microsoft.com/office/drawing/2014/main" id="{EF825BFC-9046-446C-BF94-39351DB10E38}"/>
              </a:ext>
            </a:extLst>
          </p:cNvPr>
          <p:cNvPicPr>
            <a:picLocks noGrp="1" noChangeAspect="1"/>
          </p:cNvPicPr>
          <p:nvPr>
            <p:ph sz="half" idx="4294967295"/>
          </p:nvPr>
        </p:nvPicPr>
        <p:blipFill>
          <a:blip r:embed="rId3"/>
          <a:srcRect l="14017" r="18807" b="-2"/>
          <a:stretch>
            <a:fillRect/>
          </a:stretch>
        </p:blipFill>
        <p:spPr>
          <a:xfrm>
            <a:off x="120300" y="1454555"/>
            <a:ext cx="5145720" cy="4979171"/>
          </a:xfrm>
        </p:spPr>
      </p:pic>
    </p:spTree>
    <p:extLst>
      <p:ext uri="{BB962C8B-B14F-4D97-AF65-F5344CB8AC3E}">
        <p14:creationId xmlns:p14="http://schemas.microsoft.com/office/powerpoint/2010/main" val="2304689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7043E083-51B1-CD94-38BA-D65BF9C7FD97}"/>
              </a:ext>
            </a:extLst>
          </p:cNvPr>
          <p:cNvGrpSpPr/>
          <p:nvPr/>
        </p:nvGrpSpPr>
        <p:grpSpPr>
          <a:xfrm>
            <a:off x="39015" y="1806689"/>
            <a:ext cx="2382439" cy="2382439"/>
            <a:chOff x="239820" y="1607820"/>
            <a:chExt cx="2716320" cy="2716320"/>
          </a:xfrm>
        </p:grpSpPr>
        <p:pic>
          <p:nvPicPr>
            <p:cNvPr id="13" name="Graphic 12" descr="Smart Phone with solid fill">
              <a:extLst>
                <a:ext uri="{FF2B5EF4-FFF2-40B4-BE49-F238E27FC236}">
                  <a16:creationId xmlns:a16="http://schemas.microsoft.com/office/drawing/2014/main" id="{0C325864-3E6F-0119-103B-FDD26B7A74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820" y="1607820"/>
              <a:ext cx="2716320" cy="2716320"/>
            </a:xfrm>
            <a:prstGeom prst="rect">
              <a:avLst/>
            </a:prstGeom>
          </p:spPr>
        </p:pic>
        <p:pic>
          <p:nvPicPr>
            <p:cNvPr id="15" name="Picture 14">
              <a:extLst>
                <a:ext uri="{FF2B5EF4-FFF2-40B4-BE49-F238E27FC236}">
                  <a16:creationId xmlns:a16="http://schemas.microsoft.com/office/drawing/2014/main" id="{A3819A48-77B6-3926-23E2-58B5737048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19" b="9019"/>
            <a:stretch/>
          </p:blipFill>
          <p:spPr>
            <a:xfrm>
              <a:off x="1056564" y="2012520"/>
              <a:ext cx="1038936" cy="2047880"/>
            </a:xfrm>
            <a:prstGeom prst="rect">
              <a:avLst/>
            </a:prstGeom>
          </p:spPr>
        </p:pic>
      </p:grpSp>
      <p:sp>
        <p:nvSpPr>
          <p:cNvPr id="17" name="Cloud 16">
            <a:extLst>
              <a:ext uri="{FF2B5EF4-FFF2-40B4-BE49-F238E27FC236}">
                <a16:creationId xmlns:a16="http://schemas.microsoft.com/office/drawing/2014/main" id="{18957FFE-54AC-2B29-89FB-76AA876DD1B4}"/>
              </a:ext>
            </a:extLst>
          </p:cNvPr>
          <p:cNvSpPr/>
          <p:nvPr/>
        </p:nvSpPr>
        <p:spPr>
          <a:xfrm>
            <a:off x="4419279" y="1525398"/>
            <a:ext cx="1877754" cy="102930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err="1"/>
              <a:t>TwinPush</a:t>
            </a:r>
            <a:endParaRPr lang="es-ES" sz="1400" dirty="0"/>
          </a:p>
        </p:txBody>
      </p:sp>
      <p:sp>
        <p:nvSpPr>
          <p:cNvPr id="18" name="Cube 17">
            <a:extLst>
              <a:ext uri="{FF2B5EF4-FFF2-40B4-BE49-F238E27FC236}">
                <a16:creationId xmlns:a16="http://schemas.microsoft.com/office/drawing/2014/main" id="{74A2E831-B1C8-559B-18CE-631C99211F14}"/>
              </a:ext>
            </a:extLst>
          </p:cNvPr>
          <p:cNvSpPr/>
          <p:nvPr/>
        </p:nvSpPr>
        <p:spPr>
          <a:xfrm>
            <a:off x="3827923" y="3302720"/>
            <a:ext cx="3043689" cy="2006741"/>
          </a:xfrm>
          <a:prstGeom prst="cube">
            <a:avLst>
              <a:gd name="adj" fmla="val 4069"/>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nchorCtr="0"/>
          <a:lstStyle/>
          <a:p>
            <a:r>
              <a:rPr lang="es-ES" sz="1400" dirty="0"/>
              <a:t>“Campus Virtual”</a:t>
            </a:r>
          </a:p>
          <a:p>
            <a:r>
              <a:rPr lang="es-ES" sz="1400" dirty="0"/>
              <a:t>Moodle </a:t>
            </a:r>
          </a:p>
        </p:txBody>
      </p:sp>
      <p:cxnSp>
        <p:nvCxnSpPr>
          <p:cNvPr id="20" name="Connector: Curved 19">
            <a:extLst>
              <a:ext uri="{FF2B5EF4-FFF2-40B4-BE49-F238E27FC236}">
                <a16:creationId xmlns:a16="http://schemas.microsoft.com/office/drawing/2014/main" id="{DF7043FB-BDEC-586D-FA16-DE6351143712}"/>
              </a:ext>
            </a:extLst>
          </p:cNvPr>
          <p:cNvCxnSpPr>
            <a:cxnSpLocks/>
            <a:stCxn id="15" idx="3"/>
            <a:endCxn id="48" idx="6"/>
          </p:cNvCxnSpPr>
          <p:nvPr/>
        </p:nvCxnSpPr>
        <p:spPr>
          <a:xfrm>
            <a:off x="1666601" y="3059725"/>
            <a:ext cx="2522051" cy="1507572"/>
          </a:xfrm>
          <a:prstGeom prst="bentConnector3">
            <a:avLst>
              <a:gd name="adj1" fmla="val 50000"/>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Cube 23">
            <a:extLst>
              <a:ext uri="{FF2B5EF4-FFF2-40B4-BE49-F238E27FC236}">
                <a16:creationId xmlns:a16="http://schemas.microsoft.com/office/drawing/2014/main" id="{FA8DC3F8-4A8D-F2B5-9D21-932B17B9AF60}"/>
              </a:ext>
            </a:extLst>
          </p:cNvPr>
          <p:cNvSpPr/>
          <p:nvPr/>
        </p:nvSpPr>
        <p:spPr>
          <a:xfrm>
            <a:off x="2732138" y="5899672"/>
            <a:ext cx="1647040" cy="820055"/>
          </a:xfrm>
          <a:prstGeom prst="cube">
            <a:avLst>
              <a:gd name="adj" fmla="val 850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err="1"/>
              <a:t>Academical</a:t>
            </a:r>
            <a:r>
              <a:rPr lang="es-ES" sz="1400" dirty="0"/>
              <a:t> </a:t>
            </a:r>
            <a:r>
              <a:rPr lang="es-ES" sz="1400" dirty="0" err="1"/>
              <a:t>systems</a:t>
            </a:r>
            <a:endParaRPr lang="es-ES" sz="1400" dirty="0"/>
          </a:p>
        </p:txBody>
      </p:sp>
      <p:cxnSp>
        <p:nvCxnSpPr>
          <p:cNvPr id="34" name="Connector: Curved 33">
            <a:extLst>
              <a:ext uri="{FF2B5EF4-FFF2-40B4-BE49-F238E27FC236}">
                <a16:creationId xmlns:a16="http://schemas.microsoft.com/office/drawing/2014/main" id="{8BB3D8A9-132A-C57D-E8E4-C0D9F74EEC50}"/>
              </a:ext>
            </a:extLst>
          </p:cNvPr>
          <p:cNvCxnSpPr>
            <a:cxnSpLocks/>
            <a:stCxn id="24" idx="1"/>
            <a:endCxn id="25" idx="6"/>
          </p:cNvCxnSpPr>
          <p:nvPr/>
        </p:nvCxnSpPr>
        <p:spPr>
          <a:xfrm rot="5400000" flipH="1" flipV="1">
            <a:off x="3361687" y="5116162"/>
            <a:ext cx="1012365" cy="694194"/>
          </a:xfrm>
          <a:prstGeom prst="bentConnector2">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8A104B0-03CF-3D86-2385-A34E77158096}"/>
              </a:ext>
            </a:extLst>
          </p:cNvPr>
          <p:cNvSpPr txBox="1"/>
          <p:nvPr/>
        </p:nvSpPr>
        <p:spPr>
          <a:xfrm>
            <a:off x="7874414" y="3423205"/>
            <a:ext cx="1692380" cy="954107"/>
          </a:xfrm>
          <a:prstGeom prst="rect">
            <a:avLst/>
          </a:prstGeom>
          <a:noFill/>
        </p:spPr>
        <p:txBody>
          <a:bodyPr wrap="square" rtlCol="0">
            <a:spAutoFit/>
          </a:bodyPr>
          <a:lstStyle/>
          <a:p>
            <a:r>
              <a:rPr lang="es-ES" sz="1400" dirty="0"/>
              <a:t>LMS </a:t>
            </a:r>
            <a:r>
              <a:rPr lang="es-ES" sz="1400" dirty="0" err="1"/>
              <a:t>APIs</a:t>
            </a:r>
            <a:endParaRPr lang="es-ES" sz="1400" dirty="0"/>
          </a:p>
          <a:p>
            <a:r>
              <a:rPr lang="es-ES" sz="1400" dirty="0" err="1"/>
              <a:t>Unified</a:t>
            </a:r>
            <a:r>
              <a:rPr lang="es-ES" sz="1400" dirty="0"/>
              <a:t> Calendar</a:t>
            </a:r>
          </a:p>
          <a:p>
            <a:r>
              <a:rPr lang="es-ES" sz="1400" dirty="0" err="1"/>
              <a:t>Sitemap</a:t>
            </a:r>
            <a:endParaRPr lang="es-ES" sz="1400" dirty="0"/>
          </a:p>
          <a:p>
            <a:r>
              <a:rPr lang="es-ES" sz="1400" dirty="0"/>
              <a:t>Avatar </a:t>
            </a:r>
          </a:p>
        </p:txBody>
      </p:sp>
      <p:sp>
        <p:nvSpPr>
          <p:cNvPr id="39" name="Cloud 38">
            <a:extLst>
              <a:ext uri="{FF2B5EF4-FFF2-40B4-BE49-F238E27FC236}">
                <a16:creationId xmlns:a16="http://schemas.microsoft.com/office/drawing/2014/main" id="{A1930E92-D2B4-C7F0-24BE-796927EE9192}"/>
              </a:ext>
            </a:extLst>
          </p:cNvPr>
          <p:cNvSpPr/>
          <p:nvPr/>
        </p:nvSpPr>
        <p:spPr>
          <a:xfrm>
            <a:off x="6814225" y="1287803"/>
            <a:ext cx="1956781" cy="150449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UNIVERSIA</a:t>
            </a:r>
          </a:p>
          <a:p>
            <a:pPr algn="ctr"/>
            <a:r>
              <a:rPr lang="es-ES" sz="1400" dirty="0"/>
              <a:t>APPCRUE</a:t>
            </a:r>
          </a:p>
        </p:txBody>
      </p:sp>
      <p:cxnSp>
        <p:nvCxnSpPr>
          <p:cNvPr id="40" name="Connector: Curved 39">
            <a:extLst>
              <a:ext uri="{FF2B5EF4-FFF2-40B4-BE49-F238E27FC236}">
                <a16:creationId xmlns:a16="http://schemas.microsoft.com/office/drawing/2014/main" id="{4B0F52A4-B4BF-FF70-0DD6-C34312211943}"/>
              </a:ext>
            </a:extLst>
          </p:cNvPr>
          <p:cNvCxnSpPr>
            <a:cxnSpLocks/>
            <a:stCxn id="39" idx="1"/>
            <a:endCxn id="31" idx="6"/>
          </p:cNvCxnSpPr>
          <p:nvPr/>
        </p:nvCxnSpPr>
        <p:spPr>
          <a:xfrm rot="5400000">
            <a:off x="6153177" y="3246159"/>
            <a:ext cx="2094902" cy="1183977"/>
          </a:xfrm>
          <a:prstGeom prst="bentConnector2">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839A821-8373-3842-4E8F-3BDBC0AD2A24}"/>
              </a:ext>
            </a:extLst>
          </p:cNvPr>
          <p:cNvSpPr txBox="1"/>
          <p:nvPr/>
        </p:nvSpPr>
        <p:spPr>
          <a:xfrm>
            <a:off x="1941968" y="5272367"/>
            <a:ext cx="1547218" cy="523220"/>
          </a:xfrm>
          <a:prstGeom prst="rect">
            <a:avLst/>
          </a:prstGeom>
          <a:noFill/>
        </p:spPr>
        <p:txBody>
          <a:bodyPr wrap="none" rtlCol="0">
            <a:spAutoFit/>
          </a:bodyPr>
          <a:lstStyle/>
          <a:p>
            <a:r>
              <a:rPr lang="es-ES" sz="1400" dirty="0" err="1"/>
              <a:t>Notify_grades</a:t>
            </a:r>
            <a:endParaRPr lang="es-ES" sz="1400" dirty="0"/>
          </a:p>
          <a:p>
            <a:r>
              <a:rPr lang="es-ES" sz="1400" dirty="0" err="1"/>
              <a:t>Instant_message</a:t>
            </a:r>
            <a:endParaRPr lang="es-ES" sz="1400" dirty="0"/>
          </a:p>
        </p:txBody>
      </p:sp>
      <p:sp>
        <p:nvSpPr>
          <p:cNvPr id="44" name="Cube 43">
            <a:extLst>
              <a:ext uri="{FF2B5EF4-FFF2-40B4-BE49-F238E27FC236}">
                <a16:creationId xmlns:a16="http://schemas.microsoft.com/office/drawing/2014/main" id="{2858A15C-12F6-C76C-E61B-DB52457B5A74}"/>
              </a:ext>
            </a:extLst>
          </p:cNvPr>
          <p:cNvSpPr/>
          <p:nvPr/>
        </p:nvSpPr>
        <p:spPr>
          <a:xfrm>
            <a:off x="6295608" y="5899672"/>
            <a:ext cx="1647040" cy="802005"/>
          </a:xfrm>
          <a:prstGeom prst="cube">
            <a:avLst>
              <a:gd name="adj" fmla="val 850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SSO/</a:t>
            </a:r>
            <a:r>
              <a:rPr lang="es-ES" sz="1400" dirty="0" err="1"/>
              <a:t>IdP</a:t>
            </a:r>
            <a:endParaRPr lang="es-ES" sz="1400" dirty="0"/>
          </a:p>
        </p:txBody>
      </p:sp>
      <p:sp>
        <p:nvSpPr>
          <p:cNvPr id="45" name="TextBox 44">
            <a:extLst>
              <a:ext uri="{FF2B5EF4-FFF2-40B4-BE49-F238E27FC236}">
                <a16:creationId xmlns:a16="http://schemas.microsoft.com/office/drawing/2014/main" id="{B893D24C-B1C9-3EFE-9460-72FD23628BDE}"/>
              </a:ext>
            </a:extLst>
          </p:cNvPr>
          <p:cNvSpPr txBox="1"/>
          <p:nvPr/>
        </p:nvSpPr>
        <p:spPr>
          <a:xfrm>
            <a:off x="2931568" y="3838147"/>
            <a:ext cx="1087608" cy="307777"/>
          </a:xfrm>
          <a:prstGeom prst="rect">
            <a:avLst/>
          </a:prstGeom>
          <a:noFill/>
        </p:spPr>
        <p:txBody>
          <a:bodyPr wrap="square" rtlCol="0">
            <a:spAutoFit/>
          </a:bodyPr>
          <a:lstStyle/>
          <a:p>
            <a:r>
              <a:rPr lang="es-ES" sz="1400" dirty="0" err="1"/>
              <a:t>Autologin</a:t>
            </a:r>
            <a:endParaRPr lang="es-ES" sz="1400" dirty="0"/>
          </a:p>
        </p:txBody>
      </p:sp>
      <p:grpSp>
        <p:nvGrpSpPr>
          <p:cNvPr id="47" name="Group 46">
            <a:extLst>
              <a:ext uri="{FF2B5EF4-FFF2-40B4-BE49-F238E27FC236}">
                <a16:creationId xmlns:a16="http://schemas.microsoft.com/office/drawing/2014/main" id="{66042266-6A7B-DD9F-86A9-0E2E8BA79579}"/>
              </a:ext>
            </a:extLst>
          </p:cNvPr>
          <p:cNvGrpSpPr/>
          <p:nvPr/>
        </p:nvGrpSpPr>
        <p:grpSpPr>
          <a:xfrm flipH="1">
            <a:off x="4188653" y="4424474"/>
            <a:ext cx="466005" cy="285646"/>
            <a:chOff x="7452986" y="2855935"/>
            <a:chExt cx="531312" cy="325677"/>
          </a:xfrm>
        </p:grpSpPr>
        <p:sp>
          <p:nvSpPr>
            <p:cNvPr id="48" name="Oval 47">
              <a:extLst>
                <a:ext uri="{FF2B5EF4-FFF2-40B4-BE49-F238E27FC236}">
                  <a16:creationId xmlns:a16="http://schemas.microsoft.com/office/drawing/2014/main" id="{29E97EA3-1C89-1D5F-12DD-A6429C143957}"/>
                </a:ext>
              </a:extLst>
            </p:cNvPr>
            <p:cNvSpPr/>
            <p:nvPr/>
          </p:nvSpPr>
          <p:spPr>
            <a:xfrm>
              <a:off x="7696200" y="2855935"/>
              <a:ext cx="288098" cy="32567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400"/>
            </a:p>
          </p:txBody>
        </p:sp>
        <p:cxnSp>
          <p:nvCxnSpPr>
            <p:cNvPr id="49" name="Straight Connector 48">
              <a:extLst>
                <a:ext uri="{FF2B5EF4-FFF2-40B4-BE49-F238E27FC236}">
                  <a16:creationId xmlns:a16="http://schemas.microsoft.com/office/drawing/2014/main" id="{A2C18E8A-44F6-A614-4F7F-939A9B21348C}"/>
                </a:ext>
              </a:extLst>
            </p:cNvPr>
            <p:cNvCxnSpPr>
              <a:cxnSpLocks/>
              <a:stCxn id="48" idx="2"/>
            </p:cNvCxnSpPr>
            <p:nvPr/>
          </p:nvCxnSpPr>
          <p:spPr>
            <a:xfrm flipH="1">
              <a:off x="7452986" y="3018774"/>
              <a:ext cx="24321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51" name="Connector: Curved 50">
            <a:extLst>
              <a:ext uri="{FF2B5EF4-FFF2-40B4-BE49-F238E27FC236}">
                <a16:creationId xmlns:a16="http://schemas.microsoft.com/office/drawing/2014/main" id="{88D3E554-3103-3E35-309C-C8F2D92F19CA}"/>
              </a:ext>
            </a:extLst>
          </p:cNvPr>
          <p:cNvCxnSpPr>
            <a:cxnSpLocks/>
            <a:stCxn id="55" idx="3"/>
            <a:endCxn id="44" idx="2"/>
          </p:cNvCxnSpPr>
          <p:nvPr/>
        </p:nvCxnSpPr>
        <p:spPr>
          <a:xfrm rot="16200000" flipH="1">
            <a:off x="5224688" y="5263870"/>
            <a:ext cx="1207774" cy="934068"/>
          </a:xfrm>
          <a:prstGeom prst="bentConnector2">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6753A766-E64E-BE3A-646C-69EFBCA9813F}"/>
              </a:ext>
            </a:extLst>
          </p:cNvPr>
          <p:cNvGrpSpPr/>
          <p:nvPr/>
        </p:nvGrpSpPr>
        <p:grpSpPr>
          <a:xfrm flipH="1">
            <a:off x="4214967" y="4814254"/>
            <a:ext cx="466005" cy="285646"/>
            <a:chOff x="7452986" y="2855935"/>
            <a:chExt cx="531312" cy="325677"/>
          </a:xfrm>
        </p:grpSpPr>
        <p:sp>
          <p:nvSpPr>
            <p:cNvPr id="25" name="Oval 24">
              <a:extLst>
                <a:ext uri="{FF2B5EF4-FFF2-40B4-BE49-F238E27FC236}">
                  <a16:creationId xmlns:a16="http://schemas.microsoft.com/office/drawing/2014/main" id="{31A29899-2608-25FC-5ECC-E8F288616B17}"/>
                </a:ext>
              </a:extLst>
            </p:cNvPr>
            <p:cNvSpPr/>
            <p:nvPr/>
          </p:nvSpPr>
          <p:spPr>
            <a:xfrm>
              <a:off x="7696200" y="2855935"/>
              <a:ext cx="288098" cy="32567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400"/>
            </a:p>
          </p:txBody>
        </p:sp>
        <p:cxnSp>
          <p:nvCxnSpPr>
            <p:cNvPr id="27" name="Straight Connector 26">
              <a:extLst>
                <a:ext uri="{FF2B5EF4-FFF2-40B4-BE49-F238E27FC236}">
                  <a16:creationId xmlns:a16="http://schemas.microsoft.com/office/drawing/2014/main" id="{60B9AAEA-7511-6DD2-8A4D-419E60B99E3A}"/>
                </a:ext>
              </a:extLst>
            </p:cNvPr>
            <p:cNvCxnSpPr>
              <a:cxnSpLocks/>
              <a:stCxn id="25" idx="2"/>
            </p:cNvCxnSpPr>
            <p:nvPr/>
          </p:nvCxnSpPr>
          <p:spPr>
            <a:xfrm flipH="1">
              <a:off x="7452986" y="3018774"/>
              <a:ext cx="243214"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20792D9C-0B1C-2E7B-33A7-7551515E309C}"/>
              </a:ext>
            </a:extLst>
          </p:cNvPr>
          <p:cNvSpPr txBox="1"/>
          <p:nvPr/>
        </p:nvSpPr>
        <p:spPr>
          <a:xfrm>
            <a:off x="5453599" y="5486100"/>
            <a:ext cx="1087608" cy="523220"/>
          </a:xfrm>
          <a:prstGeom prst="rect">
            <a:avLst/>
          </a:prstGeom>
          <a:noFill/>
        </p:spPr>
        <p:txBody>
          <a:bodyPr wrap="square" rtlCol="0">
            <a:spAutoFit/>
          </a:bodyPr>
          <a:lstStyle/>
          <a:p>
            <a:r>
              <a:rPr lang="es-ES" sz="1400" dirty="0" err="1"/>
              <a:t>User</a:t>
            </a:r>
            <a:r>
              <a:rPr lang="es-ES" sz="1400" dirty="0"/>
              <a:t> Token</a:t>
            </a:r>
          </a:p>
        </p:txBody>
      </p:sp>
      <p:cxnSp>
        <p:nvCxnSpPr>
          <p:cNvPr id="61" name="Connector: Curved 60">
            <a:extLst>
              <a:ext uri="{FF2B5EF4-FFF2-40B4-BE49-F238E27FC236}">
                <a16:creationId xmlns:a16="http://schemas.microsoft.com/office/drawing/2014/main" id="{B44D7EB6-8B9E-34B0-0803-687DE83BB00F}"/>
              </a:ext>
            </a:extLst>
          </p:cNvPr>
          <p:cNvCxnSpPr>
            <a:cxnSpLocks/>
            <a:stCxn id="15" idx="2"/>
            <a:endCxn id="67" idx="6"/>
          </p:cNvCxnSpPr>
          <p:nvPr/>
        </p:nvCxnSpPr>
        <p:spPr>
          <a:xfrm rot="16200000" flipH="1">
            <a:off x="2555978" y="2612812"/>
            <a:ext cx="271778" cy="2961766"/>
          </a:xfrm>
          <a:prstGeom prst="bentConnector2">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7411FFE-F489-212F-26BD-D99B8458824E}"/>
              </a:ext>
            </a:extLst>
          </p:cNvPr>
          <p:cNvSpPr txBox="1"/>
          <p:nvPr/>
        </p:nvSpPr>
        <p:spPr>
          <a:xfrm>
            <a:off x="1226594" y="4418897"/>
            <a:ext cx="1351534" cy="523220"/>
          </a:xfrm>
          <a:prstGeom prst="rect">
            <a:avLst/>
          </a:prstGeom>
          <a:noFill/>
        </p:spPr>
        <p:txBody>
          <a:bodyPr wrap="square" rtlCol="0">
            <a:spAutoFit/>
          </a:bodyPr>
          <a:lstStyle/>
          <a:p>
            <a:r>
              <a:rPr lang="es-ES" sz="1400" dirty="0" err="1"/>
              <a:t>Authenticated</a:t>
            </a:r>
            <a:r>
              <a:rPr lang="es-ES" sz="1400" dirty="0"/>
              <a:t> </a:t>
            </a:r>
            <a:r>
              <a:rPr lang="es-ES" sz="1400" dirty="0" err="1"/>
              <a:t>Webviews</a:t>
            </a:r>
            <a:endParaRPr lang="es-ES" sz="1400" dirty="0"/>
          </a:p>
        </p:txBody>
      </p:sp>
      <p:grpSp>
        <p:nvGrpSpPr>
          <p:cNvPr id="66" name="Group 65">
            <a:extLst>
              <a:ext uri="{FF2B5EF4-FFF2-40B4-BE49-F238E27FC236}">
                <a16:creationId xmlns:a16="http://schemas.microsoft.com/office/drawing/2014/main" id="{5C2A1BBA-32FC-836C-A76D-4DF389AF6047}"/>
              </a:ext>
            </a:extLst>
          </p:cNvPr>
          <p:cNvGrpSpPr/>
          <p:nvPr/>
        </p:nvGrpSpPr>
        <p:grpSpPr>
          <a:xfrm flipH="1">
            <a:off x="4172750" y="4086761"/>
            <a:ext cx="466005" cy="285646"/>
            <a:chOff x="7452986" y="2855935"/>
            <a:chExt cx="531312" cy="325677"/>
          </a:xfrm>
        </p:grpSpPr>
        <p:sp>
          <p:nvSpPr>
            <p:cNvPr id="67" name="Oval 66">
              <a:extLst>
                <a:ext uri="{FF2B5EF4-FFF2-40B4-BE49-F238E27FC236}">
                  <a16:creationId xmlns:a16="http://schemas.microsoft.com/office/drawing/2014/main" id="{480D5115-CA6A-FE84-2B1D-F461D186F3B8}"/>
                </a:ext>
              </a:extLst>
            </p:cNvPr>
            <p:cNvSpPr/>
            <p:nvPr/>
          </p:nvSpPr>
          <p:spPr>
            <a:xfrm>
              <a:off x="7696200" y="2855935"/>
              <a:ext cx="288098" cy="32567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400"/>
            </a:p>
          </p:txBody>
        </p:sp>
        <p:cxnSp>
          <p:nvCxnSpPr>
            <p:cNvPr id="68" name="Straight Connector 67">
              <a:extLst>
                <a:ext uri="{FF2B5EF4-FFF2-40B4-BE49-F238E27FC236}">
                  <a16:creationId xmlns:a16="http://schemas.microsoft.com/office/drawing/2014/main" id="{3039C07C-5102-2ED4-8A3C-7CA472950706}"/>
                </a:ext>
              </a:extLst>
            </p:cNvPr>
            <p:cNvCxnSpPr>
              <a:cxnSpLocks/>
              <a:stCxn id="67" idx="2"/>
            </p:cNvCxnSpPr>
            <p:nvPr/>
          </p:nvCxnSpPr>
          <p:spPr>
            <a:xfrm flipH="1">
              <a:off x="7452986" y="3018774"/>
              <a:ext cx="24321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4" name="Connector: Curved 73">
            <a:extLst>
              <a:ext uri="{FF2B5EF4-FFF2-40B4-BE49-F238E27FC236}">
                <a16:creationId xmlns:a16="http://schemas.microsoft.com/office/drawing/2014/main" id="{711E4C50-40F5-8B0C-F155-6187560A1128}"/>
              </a:ext>
            </a:extLst>
          </p:cNvPr>
          <p:cNvCxnSpPr>
            <a:cxnSpLocks/>
            <a:stCxn id="55" idx="1"/>
            <a:endCxn id="17" idx="1"/>
          </p:cNvCxnSpPr>
          <p:nvPr/>
        </p:nvCxnSpPr>
        <p:spPr>
          <a:xfrm rot="16200000" flipV="1">
            <a:off x="4574988" y="3336776"/>
            <a:ext cx="1569721" cy="3385"/>
          </a:xfrm>
          <a:prstGeom prst="bentConnector3">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37370E2F-293B-20A0-F6D6-9371C8DF177B}"/>
              </a:ext>
            </a:extLst>
          </p:cNvPr>
          <p:cNvCxnSpPr>
            <a:cxnSpLocks/>
            <a:stCxn id="17" idx="3"/>
            <a:endCxn id="13" idx="0"/>
          </p:cNvCxnSpPr>
          <p:nvPr/>
        </p:nvCxnSpPr>
        <p:spPr>
          <a:xfrm rot="16200000" flipH="1" flipV="1">
            <a:off x="3182975" y="-368492"/>
            <a:ext cx="222440" cy="4127921"/>
          </a:xfrm>
          <a:prstGeom prst="bentConnector3">
            <a:avLst>
              <a:gd name="adj1" fmla="val -116595"/>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Curved 50">
            <a:extLst>
              <a:ext uri="{FF2B5EF4-FFF2-40B4-BE49-F238E27FC236}">
                <a16:creationId xmlns:a16="http://schemas.microsoft.com/office/drawing/2014/main" id="{A5739943-48E7-1AFE-6F62-5773139B9223}"/>
              </a:ext>
            </a:extLst>
          </p:cNvPr>
          <p:cNvCxnSpPr>
            <a:cxnSpLocks/>
            <a:stCxn id="39" idx="0"/>
            <a:endCxn id="44" idx="4"/>
          </p:cNvCxnSpPr>
          <p:nvPr/>
        </p:nvCxnSpPr>
        <p:spPr>
          <a:xfrm flipH="1">
            <a:off x="7874414" y="2040051"/>
            <a:ext cx="894961" cy="4294741"/>
          </a:xfrm>
          <a:prstGeom prst="bentConnector3">
            <a:avLst>
              <a:gd name="adj1" fmla="val -89796"/>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50">
            <a:extLst>
              <a:ext uri="{FF2B5EF4-FFF2-40B4-BE49-F238E27FC236}">
                <a16:creationId xmlns:a16="http://schemas.microsoft.com/office/drawing/2014/main" id="{0DAA0AD8-76A3-89F5-446C-82060F2A9234}"/>
              </a:ext>
            </a:extLst>
          </p:cNvPr>
          <p:cNvCxnSpPr>
            <a:cxnSpLocks/>
            <a:stCxn id="13" idx="0"/>
            <a:endCxn id="39" idx="3"/>
          </p:cNvCxnSpPr>
          <p:nvPr/>
        </p:nvCxnSpPr>
        <p:spPr>
          <a:xfrm rot="5400000" flipH="1" flipV="1">
            <a:off x="4294992" y="-1690933"/>
            <a:ext cx="432865" cy="6562380"/>
          </a:xfrm>
          <a:prstGeom prst="bentConnector3">
            <a:avLst>
              <a:gd name="adj1" fmla="val 166192"/>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67AE4E00-17B4-9336-E140-857ED14E9B07}"/>
              </a:ext>
            </a:extLst>
          </p:cNvPr>
          <p:cNvSpPr txBox="1"/>
          <p:nvPr/>
        </p:nvSpPr>
        <p:spPr>
          <a:xfrm>
            <a:off x="1817611" y="1313179"/>
            <a:ext cx="1308487" cy="523220"/>
          </a:xfrm>
          <a:prstGeom prst="rect">
            <a:avLst/>
          </a:prstGeom>
          <a:noFill/>
        </p:spPr>
        <p:txBody>
          <a:bodyPr wrap="square" rtlCol="0">
            <a:spAutoFit/>
          </a:bodyPr>
          <a:lstStyle/>
          <a:p>
            <a:r>
              <a:rPr lang="es-ES" sz="1400" dirty="0" err="1"/>
              <a:t>Push</a:t>
            </a:r>
            <a:r>
              <a:rPr lang="es-ES" sz="1400" dirty="0"/>
              <a:t> </a:t>
            </a:r>
            <a:r>
              <a:rPr lang="es-ES" sz="1400" dirty="0" err="1"/>
              <a:t>message</a:t>
            </a:r>
            <a:endParaRPr lang="es-ES" sz="1400" dirty="0"/>
          </a:p>
        </p:txBody>
      </p:sp>
      <p:sp>
        <p:nvSpPr>
          <p:cNvPr id="55" name="Cube 54">
            <a:extLst>
              <a:ext uri="{FF2B5EF4-FFF2-40B4-BE49-F238E27FC236}">
                <a16:creationId xmlns:a16="http://schemas.microsoft.com/office/drawing/2014/main" id="{EFB70FFA-E0F9-0C45-151D-4B6E7C3E0CD2}"/>
              </a:ext>
            </a:extLst>
          </p:cNvPr>
          <p:cNvSpPr/>
          <p:nvPr/>
        </p:nvSpPr>
        <p:spPr>
          <a:xfrm>
            <a:off x="4607609" y="4064362"/>
            <a:ext cx="1566831" cy="1062656"/>
          </a:xfrm>
          <a:prstGeom prst="cube">
            <a:avLst>
              <a:gd name="adj" fmla="val 554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b="1" dirty="0" err="1"/>
              <a:t>Plugins</a:t>
            </a:r>
            <a:endParaRPr lang="es-ES" sz="1400" b="1" dirty="0"/>
          </a:p>
          <a:p>
            <a:pPr algn="ctr"/>
            <a:r>
              <a:rPr lang="es-ES" sz="1400" dirty="0" err="1"/>
              <a:t>local_apprue</a:t>
            </a:r>
            <a:endParaRPr lang="es-ES" sz="1400" dirty="0"/>
          </a:p>
          <a:p>
            <a:pPr algn="ctr"/>
            <a:r>
              <a:rPr lang="es-ES" sz="1400" dirty="0" err="1"/>
              <a:t>message_appcrue</a:t>
            </a:r>
            <a:endParaRPr lang="es-ES" sz="1400" dirty="0"/>
          </a:p>
          <a:p>
            <a:pPr algn="ctr"/>
            <a:endParaRPr lang="es-ES" sz="1400" dirty="0"/>
          </a:p>
        </p:txBody>
      </p:sp>
      <p:grpSp>
        <p:nvGrpSpPr>
          <p:cNvPr id="30" name="Group 29">
            <a:extLst>
              <a:ext uri="{FF2B5EF4-FFF2-40B4-BE49-F238E27FC236}">
                <a16:creationId xmlns:a16="http://schemas.microsoft.com/office/drawing/2014/main" id="{7517241F-89EF-BB27-FF27-F279B8AABF10}"/>
              </a:ext>
            </a:extLst>
          </p:cNvPr>
          <p:cNvGrpSpPr/>
          <p:nvPr/>
        </p:nvGrpSpPr>
        <p:grpSpPr>
          <a:xfrm>
            <a:off x="6142633" y="4742775"/>
            <a:ext cx="466005" cy="285646"/>
            <a:chOff x="7452986" y="2855935"/>
            <a:chExt cx="531312" cy="325677"/>
          </a:xfrm>
        </p:grpSpPr>
        <p:sp>
          <p:nvSpPr>
            <p:cNvPr id="31" name="Oval 30">
              <a:extLst>
                <a:ext uri="{FF2B5EF4-FFF2-40B4-BE49-F238E27FC236}">
                  <a16:creationId xmlns:a16="http://schemas.microsoft.com/office/drawing/2014/main" id="{F342BFE7-8890-1483-847A-69DEC66C2579}"/>
                </a:ext>
              </a:extLst>
            </p:cNvPr>
            <p:cNvSpPr/>
            <p:nvPr/>
          </p:nvSpPr>
          <p:spPr>
            <a:xfrm>
              <a:off x="7696200" y="2855935"/>
              <a:ext cx="288098" cy="32567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400"/>
            </a:p>
          </p:txBody>
        </p:sp>
        <p:cxnSp>
          <p:nvCxnSpPr>
            <p:cNvPr id="32" name="Straight Connector 31">
              <a:extLst>
                <a:ext uri="{FF2B5EF4-FFF2-40B4-BE49-F238E27FC236}">
                  <a16:creationId xmlns:a16="http://schemas.microsoft.com/office/drawing/2014/main" id="{C2C8E708-4426-88CB-BE73-A3FBC1252C65}"/>
                </a:ext>
              </a:extLst>
            </p:cNvPr>
            <p:cNvCxnSpPr>
              <a:cxnSpLocks/>
              <a:stCxn id="31" idx="2"/>
            </p:cNvCxnSpPr>
            <p:nvPr/>
          </p:nvCxnSpPr>
          <p:spPr>
            <a:xfrm flipH="1">
              <a:off x="7452986" y="3018774"/>
              <a:ext cx="243214"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733345F1-1EC1-613F-CB91-5CC23D87F7F1}"/>
              </a:ext>
            </a:extLst>
          </p:cNvPr>
          <p:cNvSpPr txBox="1"/>
          <p:nvPr/>
        </p:nvSpPr>
        <p:spPr>
          <a:xfrm>
            <a:off x="8162195" y="4866453"/>
            <a:ext cx="1422090" cy="307777"/>
          </a:xfrm>
          <a:prstGeom prst="rect">
            <a:avLst/>
          </a:prstGeom>
          <a:noFill/>
        </p:spPr>
        <p:txBody>
          <a:bodyPr wrap="square" rtlCol="0">
            <a:spAutoFit/>
          </a:bodyPr>
          <a:lstStyle/>
          <a:p>
            <a:r>
              <a:rPr lang="es-ES" sz="1400" dirty="0" err="1"/>
              <a:t>Authentication</a:t>
            </a:r>
            <a:endParaRPr lang="es-ES" sz="1400" dirty="0"/>
          </a:p>
        </p:txBody>
      </p:sp>
    </p:spTree>
    <p:extLst>
      <p:ext uri="{BB962C8B-B14F-4D97-AF65-F5344CB8AC3E}">
        <p14:creationId xmlns:p14="http://schemas.microsoft.com/office/powerpoint/2010/main" val="173468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27183-340D-9896-6D77-CB0346D9E7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EBF389-96F6-ADD5-8C80-FB5060A80960}"/>
              </a:ext>
            </a:extLst>
          </p:cNvPr>
          <p:cNvSpPr>
            <a:spLocks noGrp="1"/>
          </p:cNvSpPr>
          <p:nvPr>
            <p:ph type="ctrTitle"/>
          </p:nvPr>
        </p:nvSpPr>
        <p:spPr/>
        <p:txBody>
          <a:bodyPr anchor="t">
            <a:normAutofit/>
          </a:bodyPr>
          <a:lstStyle/>
          <a:p>
            <a:r>
              <a:rPr lang="en-US" dirty="0"/>
              <a:t>Plugin </a:t>
            </a:r>
            <a:r>
              <a:rPr lang="en-US" dirty="0" err="1"/>
              <a:t>message_appcrue</a:t>
            </a:r>
            <a:endParaRPr lang="en-US" dirty="0"/>
          </a:p>
        </p:txBody>
      </p:sp>
      <p:sp>
        <p:nvSpPr>
          <p:cNvPr id="2" name="Subtítulo 1">
            <a:extLst>
              <a:ext uri="{FF2B5EF4-FFF2-40B4-BE49-F238E27FC236}">
                <a16:creationId xmlns:a16="http://schemas.microsoft.com/office/drawing/2014/main" id="{D7CB3D2E-0A32-777C-B5B3-226221F62707}"/>
              </a:ext>
            </a:extLst>
          </p:cNvPr>
          <p:cNvSpPr>
            <a:spLocks noGrp="1"/>
          </p:cNvSpPr>
          <p:nvPr>
            <p:ph type="subTitle" idx="1"/>
          </p:nvPr>
        </p:nvSpPr>
        <p:spPr/>
        <p:txBody>
          <a:bodyPr/>
          <a:lstStyle/>
          <a:p>
            <a:r>
              <a:rPr lang="es-ES" dirty="0"/>
              <a:t>Adaptador de salida de mensajería</a:t>
            </a:r>
          </a:p>
        </p:txBody>
      </p:sp>
    </p:spTree>
    <p:extLst>
      <p:ext uri="{BB962C8B-B14F-4D97-AF65-F5344CB8AC3E}">
        <p14:creationId xmlns:p14="http://schemas.microsoft.com/office/powerpoint/2010/main" val="3552119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2A13F5-544F-27B9-89E1-C75B86F1B65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3104" y="1045121"/>
            <a:ext cx="5145720" cy="6048672"/>
          </a:xfrm>
        </p:spPr>
        <p:txBody>
          <a:bodyPr>
            <a:normAutofit lnSpcReduction="10000"/>
          </a:bodyPr>
          <a:lstStyle/>
          <a:p>
            <a:pPr>
              <a:spcBef>
                <a:spcPts val="2193"/>
              </a:spcBef>
              <a:spcAft>
                <a:spcPts val="526"/>
              </a:spcAft>
            </a:pPr>
            <a:r>
              <a:rPr lang="en-US" sz="1600" dirty="0"/>
              <a:t>Gestión de </a:t>
            </a:r>
            <a:r>
              <a:rPr lang="en-US" sz="1600" dirty="0" err="1"/>
              <a:t>notificaciones</a:t>
            </a:r>
            <a:r>
              <a:rPr lang="en-US" sz="1600" dirty="0"/>
              <a:t> push</a:t>
            </a:r>
          </a:p>
          <a:p>
            <a:pPr marL="0" lvl="1">
              <a:spcAft>
                <a:spcPts val="526"/>
              </a:spcAft>
            </a:pPr>
            <a:r>
              <a:rPr lang="en-US" sz="1600" dirty="0"/>
              <a:t>El plugin canalize los </a:t>
            </a:r>
            <a:r>
              <a:rPr lang="en-US" sz="1600" dirty="0" err="1"/>
              <a:t>mensajes</a:t>
            </a:r>
            <a:r>
              <a:rPr lang="en-US" sz="1600" dirty="0"/>
              <a:t> de Moodle </a:t>
            </a:r>
            <a:r>
              <a:rPr lang="en-US" sz="1600" dirty="0" err="1"/>
              <a:t>hacia</a:t>
            </a:r>
            <a:r>
              <a:rPr lang="en-US" sz="1600" dirty="0"/>
              <a:t> la app </a:t>
            </a:r>
            <a:r>
              <a:rPr lang="en-US" sz="1600" dirty="0" err="1"/>
              <a:t>universitaria</a:t>
            </a:r>
            <a:r>
              <a:rPr lang="en-US" sz="1600" dirty="0"/>
              <a:t> </a:t>
            </a:r>
            <a:r>
              <a:rPr lang="en-US" sz="1600" dirty="0" err="1"/>
              <a:t>mediante</a:t>
            </a:r>
            <a:r>
              <a:rPr lang="en-US" sz="1600" dirty="0"/>
              <a:t> </a:t>
            </a:r>
            <a:r>
              <a:rPr lang="en-US" sz="1600" dirty="0" err="1"/>
              <a:t>notificaiones</a:t>
            </a:r>
            <a:r>
              <a:rPr lang="en-US" sz="1600" dirty="0"/>
              <a:t> </a:t>
            </a:r>
            <a:r>
              <a:rPr lang="en-US" sz="1600" b="1" dirty="0"/>
              <a:t>push</a:t>
            </a:r>
            <a:r>
              <a:rPr lang="en-US" sz="1600" dirty="0"/>
              <a:t>, </a:t>
            </a:r>
            <a:r>
              <a:rPr lang="en-US" sz="1600" dirty="0" err="1"/>
              <a:t>mejorando</a:t>
            </a:r>
            <a:r>
              <a:rPr lang="en-US" sz="1600" dirty="0"/>
              <a:t> la comunicación </a:t>
            </a:r>
            <a:r>
              <a:rPr lang="en-US" sz="1600" dirty="0" err="1"/>
              <a:t>inmediata</a:t>
            </a:r>
            <a:r>
              <a:rPr lang="en-US" sz="1600" dirty="0"/>
              <a:t>.</a:t>
            </a:r>
          </a:p>
          <a:p>
            <a:pPr>
              <a:spcBef>
                <a:spcPts val="2193"/>
              </a:spcBef>
              <a:spcAft>
                <a:spcPts val="526"/>
              </a:spcAft>
            </a:pPr>
            <a:r>
              <a:rPr lang="en-US" sz="1600" dirty="0" err="1"/>
              <a:t>Integración</a:t>
            </a:r>
            <a:r>
              <a:rPr lang="en-US" sz="1600" dirty="0"/>
              <a:t> con Moodle</a:t>
            </a:r>
          </a:p>
          <a:p>
            <a:pPr marL="0" lvl="1">
              <a:spcAft>
                <a:spcPts val="526"/>
              </a:spcAft>
            </a:pPr>
            <a:r>
              <a:rPr lang="en-US" sz="1600" dirty="0"/>
              <a:t>Se integra con </a:t>
            </a:r>
            <a:r>
              <a:rPr lang="en-US" sz="1600" dirty="0" err="1"/>
              <a:t>el</a:t>
            </a:r>
            <a:r>
              <a:rPr lang="en-US" sz="1600" dirty="0"/>
              <a:t> </a:t>
            </a:r>
            <a:r>
              <a:rPr lang="en-US" sz="1600" dirty="0" err="1"/>
              <a:t>sistema</a:t>
            </a:r>
            <a:r>
              <a:rPr lang="en-US" sz="1600" dirty="0"/>
              <a:t> de </a:t>
            </a:r>
            <a:r>
              <a:rPr lang="en-US" sz="1600" dirty="0" err="1"/>
              <a:t>mensajería</a:t>
            </a:r>
            <a:r>
              <a:rPr lang="en-US" sz="1600" dirty="0"/>
              <a:t> </a:t>
            </a:r>
            <a:r>
              <a:rPr lang="en-US" sz="1600" dirty="0" err="1"/>
              <a:t>interno</a:t>
            </a:r>
            <a:r>
              <a:rPr lang="en-US" sz="1600" dirty="0"/>
              <a:t> de Moodle para </a:t>
            </a:r>
            <a:r>
              <a:rPr lang="en-US" sz="1600" dirty="0" err="1"/>
              <a:t>disparar</a:t>
            </a:r>
            <a:r>
              <a:rPr lang="en-US" sz="1600" dirty="0"/>
              <a:t> </a:t>
            </a:r>
            <a:r>
              <a:rPr lang="en-US" sz="1600" dirty="0" err="1"/>
              <a:t>notificaciones</a:t>
            </a:r>
            <a:r>
              <a:rPr lang="en-US" sz="1600" dirty="0"/>
              <a:t> sin </a:t>
            </a:r>
            <a:r>
              <a:rPr lang="en-US" sz="1600" dirty="0" err="1"/>
              <a:t>acciones</a:t>
            </a:r>
            <a:r>
              <a:rPr lang="en-US" sz="1600" dirty="0"/>
              <a:t> </a:t>
            </a:r>
            <a:r>
              <a:rPr lang="en-US" sz="1600" dirty="0" err="1"/>
              <a:t>adicionales</a:t>
            </a:r>
            <a:r>
              <a:rPr lang="en-US" sz="1600" dirty="0"/>
              <a:t> del usuario </a:t>
            </a:r>
            <a:r>
              <a:rPr lang="en-US" sz="1600" dirty="0">
                <a:sym typeface="Wingdings" panose="05000000000000000000" pitchFamily="2" charset="2"/>
              </a:rPr>
              <a:t> </a:t>
            </a:r>
            <a:r>
              <a:rPr lang="en-US" sz="1600" dirty="0" err="1">
                <a:sym typeface="Wingdings" panose="05000000000000000000" pitchFamily="2" charset="2"/>
              </a:rPr>
              <a:t>Soluciona</a:t>
            </a:r>
            <a:r>
              <a:rPr lang="en-US" sz="1600" dirty="0">
                <a:sym typeface="Wingdings" panose="05000000000000000000" pitchFamily="2" charset="2"/>
              </a:rPr>
              <a:t> la </a:t>
            </a:r>
            <a:r>
              <a:rPr lang="en-US" sz="1600" b="1" dirty="0">
                <a:sym typeface="Wingdings" panose="05000000000000000000" pitchFamily="2" charset="2"/>
              </a:rPr>
              <a:t>gestión </a:t>
            </a:r>
            <a:r>
              <a:rPr lang="en-US" sz="1600" b="1" dirty="0" err="1">
                <a:sym typeface="Wingdings" panose="05000000000000000000" pitchFamily="2" charset="2"/>
              </a:rPr>
              <a:t>distribuida</a:t>
            </a:r>
            <a:r>
              <a:rPr lang="en-US" sz="1600" b="1" dirty="0">
                <a:sym typeface="Wingdings" panose="05000000000000000000" pitchFamily="2" charset="2"/>
              </a:rPr>
              <a:t> del canal de </a:t>
            </a:r>
            <a:r>
              <a:rPr lang="en-US" sz="1600" b="1" dirty="0" err="1">
                <a:sym typeface="Wingdings" panose="05000000000000000000" pitchFamily="2" charset="2"/>
              </a:rPr>
              <a:t>notificaciones</a:t>
            </a:r>
            <a:r>
              <a:rPr lang="en-US" sz="1600" b="1" dirty="0">
                <a:sym typeface="Wingdings" panose="05000000000000000000" pitchFamily="2" charset="2"/>
              </a:rPr>
              <a:t> push.</a:t>
            </a:r>
          </a:p>
          <a:p>
            <a:pPr marL="0" lvl="1">
              <a:spcAft>
                <a:spcPts val="526"/>
              </a:spcAft>
            </a:pPr>
            <a:r>
              <a:rPr lang="en-US" sz="1600" dirty="0" err="1"/>
              <a:t>Soporta</a:t>
            </a:r>
            <a:r>
              <a:rPr lang="en-US" sz="1600" dirty="0"/>
              <a:t> enlaces con autologin </a:t>
            </a:r>
            <a:r>
              <a:rPr lang="en-US" sz="1600" dirty="0" err="1"/>
              <a:t>hacia</a:t>
            </a:r>
            <a:r>
              <a:rPr lang="en-US" sz="1600" dirty="0"/>
              <a:t> Moodle.</a:t>
            </a:r>
          </a:p>
          <a:p>
            <a:pPr marL="0" lvl="1">
              <a:spcAft>
                <a:spcPts val="526"/>
              </a:spcAft>
            </a:pPr>
            <a:endParaRPr lang="en-US" sz="1600" dirty="0"/>
          </a:p>
          <a:p>
            <a:pPr marL="0" lvl="1">
              <a:spcAft>
                <a:spcPts val="526"/>
              </a:spcAft>
            </a:pPr>
            <a:r>
              <a:rPr lang="en-US" sz="1600" b="1" dirty="0" err="1"/>
              <a:t>Filtrado</a:t>
            </a:r>
            <a:r>
              <a:rPr lang="en-US" sz="1600" b="1" dirty="0"/>
              <a:t> de </a:t>
            </a:r>
            <a:r>
              <a:rPr lang="en-US" sz="1600" b="1" dirty="0" err="1"/>
              <a:t>mensajes</a:t>
            </a:r>
            <a:r>
              <a:rPr lang="en-US" sz="1600" b="1" dirty="0"/>
              <a:t> de </a:t>
            </a:r>
            <a:r>
              <a:rPr lang="en-US" sz="1600" b="1" dirty="0" err="1"/>
              <a:t>Foros</a:t>
            </a:r>
            <a:endParaRPr lang="en-US" sz="1600" b="1" dirty="0"/>
          </a:p>
          <a:p>
            <a:pPr marL="0" lvl="1">
              <a:spcAft>
                <a:spcPts val="526"/>
              </a:spcAft>
            </a:pPr>
            <a:r>
              <a:rPr lang="en-US" sz="1600" dirty="0"/>
              <a:t>Para </a:t>
            </a:r>
            <a:r>
              <a:rPr lang="en-US" sz="1600" dirty="0" err="1"/>
              <a:t>notificar</a:t>
            </a:r>
            <a:r>
              <a:rPr lang="en-US" sz="1600" dirty="0"/>
              <a:t> solo </a:t>
            </a:r>
            <a:r>
              <a:rPr lang="en-US" sz="1600" dirty="0" err="1"/>
              <a:t>foros</a:t>
            </a:r>
            <a:r>
              <a:rPr lang="en-US" sz="1600" dirty="0"/>
              <a:t> de </a:t>
            </a:r>
            <a:r>
              <a:rPr lang="en-US" sz="1600" dirty="0" err="1"/>
              <a:t>tipo</a:t>
            </a:r>
            <a:r>
              <a:rPr lang="en-US" sz="1600" dirty="0"/>
              <a:t> “</a:t>
            </a:r>
            <a:r>
              <a:rPr lang="en-US" sz="1600" dirty="0" err="1"/>
              <a:t>novedades</a:t>
            </a:r>
            <a:r>
              <a:rPr lang="en-US" sz="1600" dirty="0"/>
              <a:t>”.</a:t>
            </a:r>
          </a:p>
          <a:p>
            <a:pPr>
              <a:spcBef>
                <a:spcPts val="2193"/>
              </a:spcBef>
              <a:spcAft>
                <a:spcPts val="526"/>
              </a:spcAft>
            </a:pPr>
            <a:r>
              <a:rPr lang="en-US" sz="1600" dirty="0" err="1"/>
              <a:t>Configuración</a:t>
            </a:r>
            <a:r>
              <a:rPr lang="en-US" sz="1600" dirty="0"/>
              <a:t> flexible</a:t>
            </a:r>
          </a:p>
          <a:p>
            <a:pPr marL="0" lvl="1">
              <a:spcAft>
                <a:spcPts val="526"/>
              </a:spcAft>
            </a:pPr>
            <a:r>
              <a:rPr lang="en-US" sz="1600" dirty="0" err="1"/>
              <a:t>Permite</a:t>
            </a:r>
            <a:r>
              <a:rPr lang="en-US" sz="1600" dirty="0"/>
              <a:t> </a:t>
            </a:r>
            <a:r>
              <a:rPr lang="en-US" sz="1600" dirty="0" err="1"/>
              <a:t>habilitar</a:t>
            </a:r>
            <a:r>
              <a:rPr lang="en-US" sz="1600" dirty="0"/>
              <a:t> o </a:t>
            </a:r>
            <a:r>
              <a:rPr lang="en-US" sz="1600" dirty="0" err="1"/>
              <a:t>bloquear</a:t>
            </a:r>
            <a:r>
              <a:rPr lang="en-US" sz="1600" dirty="0"/>
              <a:t> canales de comunicación para </a:t>
            </a:r>
            <a:r>
              <a:rPr lang="en-US" sz="1600" dirty="0" err="1"/>
              <a:t>controlar</a:t>
            </a:r>
            <a:r>
              <a:rPr lang="en-US" sz="1600" dirty="0"/>
              <a:t> </a:t>
            </a:r>
            <a:r>
              <a:rPr lang="en-US" sz="1600" dirty="0" err="1"/>
              <a:t>qué</a:t>
            </a:r>
            <a:r>
              <a:rPr lang="en-US" sz="1600" dirty="0"/>
              <a:t> </a:t>
            </a:r>
            <a:r>
              <a:rPr lang="en-US" sz="1600" dirty="0" err="1"/>
              <a:t>notificaciones</a:t>
            </a:r>
            <a:r>
              <a:rPr lang="en-US" sz="1600" dirty="0"/>
              <a:t> se </a:t>
            </a:r>
            <a:r>
              <a:rPr lang="en-US" sz="1600" dirty="0" err="1"/>
              <a:t>envían</a:t>
            </a:r>
            <a:r>
              <a:rPr lang="en-US" sz="1600" dirty="0"/>
              <a:t> y </a:t>
            </a:r>
            <a:r>
              <a:rPr lang="en-US" sz="1600" dirty="0" err="1"/>
              <a:t>cuáles</a:t>
            </a:r>
            <a:r>
              <a:rPr lang="en-US" sz="1600" dirty="0"/>
              <a:t> </a:t>
            </a:r>
            <a:r>
              <a:rPr lang="en-US" sz="1600" dirty="0" err="1"/>
              <a:t>gestionan</a:t>
            </a:r>
            <a:r>
              <a:rPr lang="en-US" sz="1600" dirty="0"/>
              <a:t> los </a:t>
            </a:r>
            <a:r>
              <a:rPr lang="en-US" sz="1600" dirty="0" err="1"/>
              <a:t>usuarios</a:t>
            </a:r>
            <a:r>
              <a:rPr lang="en-US" sz="1600" dirty="0"/>
              <a:t>.</a:t>
            </a:r>
          </a:p>
          <a:p>
            <a:pPr>
              <a:spcBef>
                <a:spcPts val="2193"/>
              </a:spcBef>
              <a:spcAft>
                <a:spcPts val="526"/>
              </a:spcAft>
            </a:pPr>
            <a:r>
              <a:rPr lang="en-US" sz="1600" dirty="0"/>
              <a:t>Impacto en la comunicación </a:t>
            </a:r>
            <a:r>
              <a:rPr lang="en-US" sz="1600" dirty="0" err="1"/>
              <a:t>académica</a:t>
            </a:r>
            <a:endParaRPr lang="en-US" sz="1600" dirty="0"/>
          </a:p>
          <a:p>
            <a:pPr marL="0" lvl="1">
              <a:spcAft>
                <a:spcPts val="526"/>
              </a:spcAft>
            </a:pPr>
            <a:r>
              <a:rPr lang="en-US" sz="1600" dirty="0" err="1"/>
              <a:t>Mejora</a:t>
            </a:r>
            <a:r>
              <a:rPr lang="en-US" sz="1600" dirty="0"/>
              <a:t> la </a:t>
            </a:r>
            <a:r>
              <a:rPr lang="en-US" sz="1600" dirty="0" err="1"/>
              <a:t>inmediatez</a:t>
            </a:r>
            <a:r>
              <a:rPr lang="en-US" sz="1600" dirty="0"/>
              <a:t> y </a:t>
            </a:r>
            <a:r>
              <a:rPr lang="en-US" sz="1600" dirty="0" err="1"/>
              <a:t>accesibilidad</a:t>
            </a:r>
            <a:r>
              <a:rPr lang="en-US" sz="1600" dirty="0"/>
              <a:t> de </a:t>
            </a:r>
            <a:r>
              <a:rPr lang="en-US" sz="1600" dirty="0" err="1"/>
              <a:t>avisos</a:t>
            </a:r>
            <a:r>
              <a:rPr lang="en-US" sz="1600" dirty="0"/>
              <a:t> </a:t>
            </a:r>
            <a:r>
              <a:rPr lang="en-US" sz="1600" dirty="0" err="1"/>
              <a:t>académicos</a:t>
            </a:r>
            <a:r>
              <a:rPr lang="en-US" sz="1600" dirty="0"/>
              <a:t>, </a:t>
            </a:r>
            <a:r>
              <a:rPr lang="en-US" sz="1600" dirty="0" err="1"/>
              <a:t>reforzando</a:t>
            </a:r>
            <a:r>
              <a:rPr lang="en-US" sz="1600" dirty="0"/>
              <a:t> la </a:t>
            </a:r>
            <a:r>
              <a:rPr lang="en-US" sz="1600" dirty="0" err="1"/>
              <a:t>función</a:t>
            </a:r>
            <a:r>
              <a:rPr lang="en-US" sz="1600" dirty="0"/>
              <a:t> de la app </a:t>
            </a:r>
            <a:r>
              <a:rPr lang="en-US" sz="1600" dirty="0" err="1"/>
              <a:t>como</a:t>
            </a:r>
            <a:r>
              <a:rPr lang="en-US" sz="1600" dirty="0"/>
              <a:t> </a:t>
            </a:r>
            <a:r>
              <a:rPr lang="en-US" sz="1600" dirty="0" err="1"/>
              <a:t>herramienta</a:t>
            </a:r>
            <a:r>
              <a:rPr lang="en-US" sz="1600" dirty="0"/>
              <a:t> integral.</a:t>
            </a:r>
          </a:p>
        </p:txBody>
      </p:sp>
      <p:sp>
        <p:nvSpPr>
          <p:cNvPr id="6" name="Title 5">
            <a:extLst>
              <a:ext uri="{FF2B5EF4-FFF2-40B4-BE49-F238E27FC236}">
                <a16:creationId xmlns:a16="http://schemas.microsoft.com/office/drawing/2014/main" id="{9BCFBDE3-C4BB-5351-D178-D060394DC0EC}"/>
              </a:ext>
            </a:extLst>
          </p:cNvPr>
          <p:cNvSpPr>
            <a:spLocks noGrp="1"/>
          </p:cNvSpPr>
          <p:nvPr>
            <p:ph type="title"/>
          </p:nvPr>
        </p:nvSpPr>
        <p:spPr>
          <a:xfrm>
            <a:off x="203841" y="181025"/>
            <a:ext cx="10458525" cy="463263"/>
          </a:xfrm>
        </p:spPr>
        <p:txBody>
          <a:bodyPr anchor="ctr">
            <a:normAutofit/>
          </a:bodyPr>
          <a:lstStyle/>
          <a:p>
            <a:r>
              <a:rPr lang="en-US"/>
              <a:t>Concepto y objetivos de message_appcrue</a:t>
            </a:r>
          </a:p>
        </p:txBody>
      </p:sp>
      <p:pic>
        <p:nvPicPr>
          <p:cNvPr id="7" name="Content Placeholder 6">
            <a:extLst>
              <a:ext uri="{FF2B5EF4-FFF2-40B4-BE49-F238E27FC236}">
                <a16:creationId xmlns:a16="http://schemas.microsoft.com/office/drawing/2014/main" id="{BDE433B1-BC2A-4ACA-A2C5-01B64E1A42C1}"/>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l="1337" t="-38" r="41481" b="38"/>
          <a:stretch>
            <a:fillRect/>
          </a:stretch>
        </p:blipFill>
        <p:spPr>
          <a:xfrm>
            <a:off x="100636" y="1477169"/>
            <a:ext cx="5145720" cy="4979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0999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EA86E-D199-273D-5C61-94238484F3F3}"/>
              </a:ext>
            </a:extLst>
          </p:cNvPr>
          <p:cNvSpPr>
            <a:spLocks noGrp="1"/>
          </p:cNvSpPr>
          <p:nvPr>
            <p:ph type="title"/>
          </p:nvPr>
        </p:nvSpPr>
        <p:spPr>
          <a:xfrm>
            <a:off x="270407" y="192402"/>
            <a:ext cx="6660469" cy="384721"/>
          </a:xfrm>
        </p:spPr>
        <p:txBody>
          <a:bodyPr/>
          <a:lstStyle/>
          <a:p>
            <a:r>
              <a:rPr lang="es-ES" dirty="0"/>
              <a:t>Notificaciones </a:t>
            </a:r>
            <a:r>
              <a:rPr lang="es-ES" dirty="0" err="1"/>
              <a:t>Push</a:t>
            </a:r>
            <a:r>
              <a:rPr lang="es-ES" dirty="0"/>
              <a:t> en la Universidad</a:t>
            </a:r>
          </a:p>
        </p:txBody>
      </p:sp>
      <p:sp>
        <p:nvSpPr>
          <p:cNvPr id="3" name="Marcador de texto 2">
            <a:extLst>
              <a:ext uri="{FF2B5EF4-FFF2-40B4-BE49-F238E27FC236}">
                <a16:creationId xmlns:a16="http://schemas.microsoft.com/office/drawing/2014/main" id="{60B81865-AAE6-2FEF-954B-2E5A5A6015B7}"/>
              </a:ext>
            </a:extLst>
          </p:cNvPr>
          <p:cNvSpPr>
            <a:spLocks noGrp="1"/>
          </p:cNvSpPr>
          <p:nvPr>
            <p:ph type="body" idx="1"/>
          </p:nvPr>
        </p:nvSpPr>
        <p:spPr>
          <a:xfrm>
            <a:off x="306140" y="1477169"/>
            <a:ext cx="3780149" cy="4928088"/>
          </a:xfrm>
        </p:spPr>
        <p:txBody>
          <a:bodyPr/>
          <a:lstStyle/>
          <a:p>
            <a:pPr marL="342900" indent="-342900">
              <a:buFont typeface="Arial" panose="020B0604020202020204" pitchFamily="34" charset="0"/>
              <a:buChar char="•"/>
            </a:pPr>
            <a:r>
              <a:rPr lang="es-ES" dirty="0" err="1"/>
              <a:t>Microgestión</a:t>
            </a:r>
            <a:r>
              <a:rPr lang="es-ES" dirty="0"/>
              <a:t> distribuida: profesores, coordinadores, etc.</a:t>
            </a:r>
          </a:p>
          <a:p>
            <a:pPr marL="342900" indent="-342900">
              <a:buFont typeface="Arial" panose="020B0604020202020204" pitchFamily="34" charset="0"/>
              <a:buChar char="•"/>
            </a:pPr>
            <a:r>
              <a:rPr lang="es-ES" dirty="0"/>
              <a:t>Creación de cursos administrativos para titulaciones, órganos colegiados y otras estructuras.</a:t>
            </a:r>
          </a:p>
          <a:p>
            <a:pPr marL="342900" indent="-342900">
              <a:buFont typeface="Arial" panose="020B0604020202020204" pitchFamily="34" charset="0"/>
              <a:buChar char="•"/>
            </a:pPr>
            <a:r>
              <a:rPr lang="es-ES" dirty="0"/>
              <a:t>Control fino con la </a:t>
            </a:r>
            <a:r>
              <a:rPr lang="es-ES" dirty="0" err="1"/>
              <a:t>matrix</a:t>
            </a:r>
            <a:r>
              <a:rPr lang="es-ES" dirty="0"/>
              <a:t> de notificaciones Moodle.</a:t>
            </a:r>
          </a:p>
          <a:p>
            <a:pPr marL="342900" indent="-342900">
              <a:buFont typeface="Arial" panose="020B0604020202020204" pitchFamily="34" charset="0"/>
              <a:buChar char="•"/>
            </a:pPr>
            <a:r>
              <a:rPr lang="es-ES" dirty="0"/>
              <a:t>Mejor uso de la pasarela </a:t>
            </a:r>
            <a:r>
              <a:rPr lang="es-ES" dirty="0" err="1"/>
              <a:t>TwinPush</a:t>
            </a:r>
            <a:r>
              <a:rPr lang="es-ES" dirty="0"/>
              <a:t>.</a:t>
            </a:r>
          </a:p>
          <a:p>
            <a:endParaRPr lang="es-ES" dirty="0"/>
          </a:p>
        </p:txBody>
      </p:sp>
      <p:pic>
        <p:nvPicPr>
          <p:cNvPr id="5" name="Imagen 4">
            <a:extLst>
              <a:ext uri="{FF2B5EF4-FFF2-40B4-BE49-F238E27FC236}">
                <a16:creationId xmlns:a16="http://schemas.microsoft.com/office/drawing/2014/main" id="{759B242D-65A8-BAC1-5E56-03BE38A9F063}"/>
              </a:ext>
            </a:extLst>
          </p:cNvPr>
          <p:cNvPicPr>
            <a:picLocks noChangeAspect="1"/>
          </p:cNvPicPr>
          <p:nvPr/>
        </p:nvPicPr>
        <p:blipFill>
          <a:blip r:embed="rId2"/>
          <a:stretch>
            <a:fillRect/>
          </a:stretch>
        </p:blipFill>
        <p:spPr>
          <a:xfrm>
            <a:off x="4338588" y="1464827"/>
            <a:ext cx="6130018" cy="4863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35145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Va" id="{F27A69F9-176B-4468-825E-4E2479D8E323}" vid="{3F802D1E-E87F-4DD2-9DA7-FE66AA95E9C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UVa</Template>
  <TotalTime>8455</TotalTime>
  <Words>2987</Words>
  <Application>Microsoft Office PowerPoint</Application>
  <PresentationFormat>Personalizado</PresentationFormat>
  <Paragraphs>204</Paragraphs>
  <Slides>23</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Aptos</vt:lpstr>
      <vt:lpstr>Arial</vt:lpstr>
      <vt:lpstr>Franklin Gothic Book</vt:lpstr>
      <vt:lpstr>Franklin Gothic Demi</vt:lpstr>
      <vt:lpstr>Franklin Gothic Heavy</vt:lpstr>
      <vt:lpstr>Wingdings</vt:lpstr>
      <vt:lpstr>Tema de Office</vt:lpstr>
      <vt:lpstr>Integración de Moodle y AppCRUE</vt:lpstr>
      <vt:lpstr>AppCRUE</vt:lpstr>
      <vt:lpstr>Implantación en la UVa</vt:lpstr>
      <vt:lpstr>Relación entre Moodle, Plugins y AppCRUE</vt:lpstr>
      <vt:lpstr>Modelos de comunicación en la integración AppCRUE-Moodle</vt:lpstr>
      <vt:lpstr>Presentación de PowerPoint</vt:lpstr>
      <vt:lpstr>Plugin message_appcrue</vt:lpstr>
      <vt:lpstr>Concepto y objetivos de message_appcrue</vt:lpstr>
      <vt:lpstr>Notificaciones Push en la Universidad</vt:lpstr>
      <vt:lpstr>Plugin local_appcrue</vt:lpstr>
      <vt:lpstr>Plugin local_appcrue: v1</vt:lpstr>
      <vt:lpstr>Plugin local_appcrue: v2 Servicios LMS API y Widgets Integrados</vt:lpstr>
      <vt:lpstr>Integración de los LMS en AppCRUE</vt:lpstr>
      <vt:lpstr>Mecanismos de seguridad</vt:lpstr>
      <vt:lpstr>Complemento perfecto para la sección académica</vt:lpstr>
      <vt:lpstr>Ficheros del LMS</vt:lpstr>
      <vt:lpstr>Calificaciones “provisionales”</vt:lpstr>
      <vt:lpstr>Conversaciones en foros</vt:lpstr>
      <vt:lpstr>Anuncios y novedades</vt:lpstr>
      <vt:lpstr>Tareas pendientes y próximas</vt:lpstr>
      <vt:lpstr>Ciclo de integración</vt:lpstr>
      <vt:lpstr>Conclusiones</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Juan Pablo de Castro</dc:creator>
  <cp:lastModifiedBy>Juan Pablo de Castro</cp:lastModifiedBy>
  <cp:revision>1</cp:revision>
  <dcterms:created xsi:type="dcterms:W3CDTF">2026-03-11T09:49:07Z</dcterms:created>
  <dcterms:modified xsi:type="dcterms:W3CDTF">2026-03-17T06:56:05Z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2026-02-06T00:00:00Z</vt:filetime>
  </property>
  <property fmtid="{D5CDD505-2E9C-101B-9397-08002B2CF9AE}" pid="3" name="Creator">
    <vt:lpwstr>Adobe InDesign 21.2 (Windows)</vt:lpwstr>
  </property>
  <property fmtid="{D5CDD505-2E9C-101B-9397-08002B2CF9AE}" pid="4" name="LastSaved">
    <vt:filetime>2026-02-06T00:00:00Z</vt:filetime>
  </property>
  <property fmtid="{D5CDD505-2E9C-101B-9397-08002B2CF9AE}" pid="5" name="Producer">
    <vt:lpwstr>Adobe PDF Library 18.0</vt:lpwstr>
  </property>
</Properties>
</file>